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7" r:id="rId2"/>
    <p:sldId id="279" r:id="rId3"/>
    <p:sldId id="280" r:id="rId4"/>
    <p:sldId id="282" r:id="rId5"/>
    <p:sldId id="283" r:id="rId6"/>
    <p:sldId id="284" r:id="rId7"/>
    <p:sldId id="281" r:id="rId8"/>
    <p:sldId id="285" r:id="rId9"/>
    <p:sldId id="286" r:id="rId10"/>
    <p:sldId id="287" r:id="rId11"/>
    <p:sldId id="288" r:id="rId12"/>
    <p:sldId id="289" r:id="rId13"/>
    <p:sldId id="290" r:id="rId14"/>
    <p:sldId id="291" r:id="rId15"/>
    <p:sldId id="302" r:id="rId16"/>
    <p:sldId id="294" r:id="rId17"/>
    <p:sldId id="295" r:id="rId18"/>
    <p:sldId id="296" r:id="rId19"/>
    <p:sldId id="298" r:id="rId20"/>
    <p:sldId id="297" r:id="rId21"/>
    <p:sldId id="299" r:id="rId22"/>
    <p:sldId id="293" r:id="rId23"/>
    <p:sldId id="300" r:id="rId24"/>
    <p:sldId id="301" r:id="rId2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33098-DEB3-42DB-94FA-4CDCFBFD7BF2}" v="15" dt="2025-04-23T14:35:47.076"/>
    <p1510:client id="{E3E3B47D-9028-4810-89E7-0B09BD06BC16}" v="44" dt="2025-04-23T11:09:53.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3488" autoAdjust="0"/>
  </p:normalViewPr>
  <p:slideViewPr>
    <p:cSldViewPr snapToGrid="0">
      <p:cViewPr varScale="1">
        <p:scale>
          <a:sx n="101" d="100"/>
          <a:sy n="101" d="100"/>
        </p:scale>
        <p:origin x="16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Seigart" userId="ac4f6228-0051-4dbb-a4b0-8cb3bc7d985a" providerId="ADAL" clId="{C4333098-DEB3-42DB-94FA-4CDCFBFD7BF2}"/>
    <pc:docChg chg="undo redo custSel addSld delSld modSld sldOrd modNotesMaster">
      <pc:chgData name="Bob Seigart" userId="ac4f6228-0051-4dbb-a4b0-8cb3bc7d985a" providerId="ADAL" clId="{C4333098-DEB3-42DB-94FA-4CDCFBFD7BF2}" dt="2025-04-23T16:40:27.992" v="2383" actId="20577"/>
      <pc:docMkLst>
        <pc:docMk/>
      </pc:docMkLst>
      <pc:sldChg chg="del">
        <pc:chgData name="Bob Seigart" userId="ac4f6228-0051-4dbb-a4b0-8cb3bc7d985a" providerId="ADAL" clId="{C4333098-DEB3-42DB-94FA-4CDCFBFD7BF2}" dt="2025-04-23T13:30:49.237" v="1271" actId="2696"/>
        <pc:sldMkLst>
          <pc:docMk/>
          <pc:sldMk cId="912181013" sldId="259"/>
        </pc:sldMkLst>
      </pc:sldChg>
      <pc:sldChg chg="del">
        <pc:chgData name="Bob Seigart" userId="ac4f6228-0051-4dbb-a4b0-8cb3bc7d985a" providerId="ADAL" clId="{C4333098-DEB3-42DB-94FA-4CDCFBFD7BF2}" dt="2025-04-23T13:58:41.575" v="1755" actId="2696"/>
        <pc:sldMkLst>
          <pc:docMk/>
          <pc:sldMk cId="945741028" sldId="273"/>
        </pc:sldMkLst>
      </pc:sldChg>
      <pc:sldChg chg="del">
        <pc:chgData name="Bob Seigart" userId="ac4f6228-0051-4dbb-a4b0-8cb3bc7d985a" providerId="ADAL" clId="{C4333098-DEB3-42DB-94FA-4CDCFBFD7BF2}" dt="2025-04-23T13:30:38.482" v="1270" actId="2696"/>
        <pc:sldMkLst>
          <pc:docMk/>
          <pc:sldMk cId="968140915" sldId="274"/>
        </pc:sldMkLst>
      </pc:sldChg>
      <pc:sldChg chg="del">
        <pc:chgData name="Bob Seigart" userId="ac4f6228-0051-4dbb-a4b0-8cb3bc7d985a" providerId="ADAL" clId="{C4333098-DEB3-42DB-94FA-4CDCFBFD7BF2}" dt="2025-04-23T13:58:46.556" v="1756" actId="2696"/>
        <pc:sldMkLst>
          <pc:docMk/>
          <pc:sldMk cId="573247098" sldId="275"/>
        </pc:sldMkLst>
      </pc:sldChg>
      <pc:sldChg chg="del ord">
        <pc:chgData name="Bob Seigart" userId="ac4f6228-0051-4dbb-a4b0-8cb3bc7d985a" providerId="ADAL" clId="{C4333098-DEB3-42DB-94FA-4CDCFBFD7BF2}" dt="2025-04-23T15:14:36.363" v="2077" actId="2696"/>
        <pc:sldMkLst>
          <pc:docMk/>
          <pc:sldMk cId="146325693" sldId="276"/>
        </pc:sldMkLst>
      </pc:sldChg>
      <pc:sldChg chg="modSp mod">
        <pc:chgData name="Bob Seigart" userId="ac4f6228-0051-4dbb-a4b0-8cb3bc7d985a" providerId="ADAL" clId="{C4333098-DEB3-42DB-94FA-4CDCFBFD7BF2}" dt="2025-04-23T15:22:39.284" v="2261" actId="20577"/>
        <pc:sldMkLst>
          <pc:docMk/>
          <pc:sldMk cId="1416071001" sldId="280"/>
        </pc:sldMkLst>
        <pc:spChg chg="mod">
          <ac:chgData name="Bob Seigart" userId="ac4f6228-0051-4dbb-a4b0-8cb3bc7d985a" providerId="ADAL" clId="{C4333098-DEB3-42DB-94FA-4CDCFBFD7BF2}" dt="2025-04-23T15:21:54.241" v="2258" actId="1076"/>
          <ac:spMkLst>
            <pc:docMk/>
            <pc:sldMk cId="1416071001" sldId="280"/>
            <ac:spMk id="4" creationId="{E4F1A5CF-E9AE-AB06-8163-08E28036F0CA}"/>
          </ac:spMkLst>
        </pc:spChg>
        <pc:spChg chg="mod">
          <ac:chgData name="Bob Seigart" userId="ac4f6228-0051-4dbb-a4b0-8cb3bc7d985a" providerId="ADAL" clId="{C4333098-DEB3-42DB-94FA-4CDCFBFD7BF2}" dt="2025-04-23T15:22:39.284" v="2261" actId="20577"/>
          <ac:spMkLst>
            <pc:docMk/>
            <pc:sldMk cId="1416071001" sldId="280"/>
            <ac:spMk id="6" creationId="{7346E233-B010-A840-8A87-387FFFF8401E}"/>
          </ac:spMkLst>
        </pc:spChg>
        <pc:cxnChg chg="mod">
          <ac:chgData name="Bob Seigart" userId="ac4f6228-0051-4dbb-a4b0-8cb3bc7d985a" providerId="ADAL" clId="{C4333098-DEB3-42DB-94FA-4CDCFBFD7BF2}" dt="2025-04-23T15:21:59.531" v="2259" actId="1076"/>
          <ac:cxnSpMkLst>
            <pc:docMk/>
            <pc:sldMk cId="1416071001" sldId="280"/>
            <ac:cxnSpMk id="8" creationId="{8B384F51-5800-05B7-9717-1F83151D2D76}"/>
          </ac:cxnSpMkLst>
        </pc:cxnChg>
      </pc:sldChg>
      <pc:sldChg chg="addSp modSp mod">
        <pc:chgData name="Bob Seigart" userId="ac4f6228-0051-4dbb-a4b0-8cb3bc7d985a" providerId="ADAL" clId="{C4333098-DEB3-42DB-94FA-4CDCFBFD7BF2}" dt="2025-04-23T14:25:21.750" v="1805" actId="14100"/>
        <pc:sldMkLst>
          <pc:docMk/>
          <pc:sldMk cId="1196880985" sldId="284"/>
        </pc:sldMkLst>
        <pc:spChg chg="mod">
          <ac:chgData name="Bob Seigart" userId="ac4f6228-0051-4dbb-a4b0-8cb3bc7d985a" providerId="ADAL" clId="{C4333098-DEB3-42DB-94FA-4CDCFBFD7BF2}" dt="2025-04-23T14:22:18.817" v="1760" actId="1076"/>
          <ac:spMkLst>
            <pc:docMk/>
            <pc:sldMk cId="1196880985" sldId="284"/>
            <ac:spMk id="5" creationId="{B6B288FE-1527-B26A-18CD-BBA4E4A24639}"/>
          </ac:spMkLst>
        </pc:spChg>
        <pc:spChg chg="mod">
          <ac:chgData name="Bob Seigart" userId="ac4f6228-0051-4dbb-a4b0-8cb3bc7d985a" providerId="ADAL" clId="{C4333098-DEB3-42DB-94FA-4CDCFBFD7BF2}" dt="2025-04-23T14:23:06.054" v="1771" actId="1076"/>
          <ac:spMkLst>
            <pc:docMk/>
            <pc:sldMk cId="1196880985" sldId="284"/>
            <ac:spMk id="15" creationId="{C6A8AC20-27A4-6C60-6C54-F010E04BB356}"/>
          </ac:spMkLst>
        </pc:spChg>
        <pc:spChg chg="mod">
          <ac:chgData name="Bob Seigart" userId="ac4f6228-0051-4dbb-a4b0-8cb3bc7d985a" providerId="ADAL" clId="{C4333098-DEB3-42DB-94FA-4CDCFBFD7BF2}" dt="2025-04-23T14:24:52.412" v="1801" actId="1076"/>
          <ac:spMkLst>
            <pc:docMk/>
            <pc:sldMk cId="1196880985" sldId="284"/>
            <ac:spMk id="26" creationId="{F681AEAA-04A2-031A-E1F2-F2E5A17FBB7E}"/>
          </ac:spMkLst>
        </pc:spChg>
        <pc:spChg chg="add mod">
          <ac:chgData name="Bob Seigart" userId="ac4f6228-0051-4dbb-a4b0-8cb3bc7d985a" providerId="ADAL" clId="{C4333098-DEB3-42DB-94FA-4CDCFBFD7BF2}" dt="2025-04-23T14:24:40.576" v="1800" actId="1076"/>
          <ac:spMkLst>
            <pc:docMk/>
            <pc:sldMk cId="1196880985" sldId="284"/>
            <ac:spMk id="32" creationId="{1C375E29-AD7D-F858-DA87-C487F31DDBA1}"/>
          </ac:spMkLst>
        </pc:spChg>
        <pc:picChg chg="mod">
          <ac:chgData name="Bob Seigart" userId="ac4f6228-0051-4dbb-a4b0-8cb3bc7d985a" providerId="ADAL" clId="{C4333098-DEB3-42DB-94FA-4CDCFBFD7BF2}" dt="2025-04-23T14:23:02.303" v="1769" actId="14100"/>
          <ac:picMkLst>
            <pc:docMk/>
            <pc:sldMk cId="1196880985" sldId="284"/>
            <ac:picMk id="7" creationId="{A8AA70CE-8631-E3A5-905C-1957C9AC6D23}"/>
          </ac:picMkLst>
        </pc:picChg>
        <pc:cxnChg chg="mod">
          <ac:chgData name="Bob Seigart" userId="ac4f6228-0051-4dbb-a4b0-8cb3bc7d985a" providerId="ADAL" clId="{C4333098-DEB3-42DB-94FA-4CDCFBFD7BF2}" dt="2025-04-23T14:23:20.765" v="1773" actId="14100"/>
          <ac:cxnSpMkLst>
            <pc:docMk/>
            <pc:sldMk cId="1196880985" sldId="284"/>
            <ac:cxnSpMk id="17" creationId="{FFDE76C1-3B35-A33F-9182-4EBD44B1F06F}"/>
          </ac:cxnSpMkLst>
        </pc:cxnChg>
        <pc:cxnChg chg="mod">
          <ac:chgData name="Bob Seigart" userId="ac4f6228-0051-4dbb-a4b0-8cb3bc7d985a" providerId="ADAL" clId="{C4333098-DEB3-42DB-94FA-4CDCFBFD7BF2}" dt="2025-04-23T14:24:57.198" v="1802" actId="14100"/>
          <ac:cxnSpMkLst>
            <pc:docMk/>
            <pc:sldMk cId="1196880985" sldId="284"/>
            <ac:cxnSpMk id="27" creationId="{B8AFF026-8FE1-6139-5EC3-F89B3C0A6F6E}"/>
          </ac:cxnSpMkLst>
        </pc:cxnChg>
        <pc:cxnChg chg="add mod">
          <ac:chgData name="Bob Seigart" userId="ac4f6228-0051-4dbb-a4b0-8cb3bc7d985a" providerId="ADAL" clId="{C4333098-DEB3-42DB-94FA-4CDCFBFD7BF2}" dt="2025-04-23T14:25:21.750" v="1805" actId="14100"/>
          <ac:cxnSpMkLst>
            <pc:docMk/>
            <pc:sldMk cId="1196880985" sldId="284"/>
            <ac:cxnSpMk id="34" creationId="{112B770C-AB48-6BEA-73B3-CE4493F84893}"/>
          </ac:cxnSpMkLst>
        </pc:cxnChg>
      </pc:sldChg>
      <pc:sldChg chg="modSp mod">
        <pc:chgData name="Bob Seigart" userId="ac4f6228-0051-4dbb-a4b0-8cb3bc7d985a" providerId="ADAL" clId="{C4333098-DEB3-42DB-94FA-4CDCFBFD7BF2}" dt="2025-04-23T12:34:30.454" v="86" actId="20577"/>
        <pc:sldMkLst>
          <pc:docMk/>
          <pc:sldMk cId="302480293" sldId="291"/>
        </pc:sldMkLst>
        <pc:spChg chg="mod">
          <ac:chgData name="Bob Seigart" userId="ac4f6228-0051-4dbb-a4b0-8cb3bc7d985a" providerId="ADAL" clId="{C4333098-DEB3-42DB-94FA-4CDCFBFD7BF2}" dt="2025-04-23T12:34:30.454" v="86" actId="20577"/>
          <ac:spMkLst>
            <pc:docMk/>
            <pc:sldMk cId="302480293" sldId="291"/>
            <ac:spMk id="4" creationId="{FAB20025-265A-1B9D-8541-7E45FE88A93E}"/>
          </ac:spMkLst>
        </pc:spChg>
      </pc:sldChg>
      <pc:sldChg chg="modSp mod">
        <pc:chgData name="Bob Seigart" userId="ac4f6228-0051-4dbb-a4b0-8cb3bc7d985a" providerId="ADAL" clId="{C4333098-DEB3-42DB-94FA-4CDCFBFD7BF2}" dt="2025-04-23T12:45:25.872" v="432" actId="14100"/>
        <pc:sldMkLst>
          <pc:docMk/>
          <pc:sldMk cId="617331396" sldId="295"/>
        </pc:sldMkLst>
        <pc:spChg chg="mod">
          <ac:chgData name="Bob Seigart" userId="ac4f6228-0051-4dbb-a4b0-8cb3bc7d985a" providerId="ADAL" clId="{C4333098-DEB3-42DB-94FA-4CDCFBFD7BF2}" dt="2025-04-23T12:45:25.872" v="432" actId="14100"/>
          <ac:spMkLst>
            <pc:docMk/>
            <pc:sldMk cId="617331396" sldId="295"/>
            <ac:spMk id="4" creationId="{1E53F0B8-BDC4-98A4-87F4-BAC5EF509343}"/>
          </ac:spMkLst>
        </pc:spChg>
      </pc:sldChg>
      <pc:sldChg chg="modSp mod">
        <pc:chgData name="Bob Seigart" userId="ac4f6228-0051-4dbb-a4b0-8cb3bc7d985a" providerId="ADAL" clId="{C4333098-DEB3-42DB-94FA-4CDCFBFD7BF2}" dt="2025-04-23T16:40:01.294" v="2377" actId="20577"/>
        <pc:sldMkLst>
          <pc:docMk/>
          <pc:sldMk cId="1048372533" sldId="296"/>
        </pc:sldMkLst>
        <pc:spChg chg="mod">
          <ac:chgData name="Bob Seigart" userId="ac4f6228-0051-4dbb-a4b0-8cb3bc7d985a" providerId="ADAL" clId="{C4333098-DEB3-42DB-94FA-4CDCFBFD7BF2}" dt="2025-04-23T16:40:01.294" v="2377" actId="20577"/>
          <ac:spMkLst>
            <pc:docMk/>
            <pc:sldMk cId="1048372533" sldId="296"/>
            <ac:spMk id="2" creationId="{1FCCC0C7-6739-39C5-B840-3990B4A0202F}"/>
          </ac:spMkLst>
        </pc:spChg>
        <pc:spChg chg="mod">
          <ac:chgData name="Bob Seigart" userId="ac4f6228-0051-4dbb-a4b0-8cb3bc7d985a" providerId="ADAL" clId="{C4333098-DEB3-42DB-94FA-4CDCFBFD7BF2}" dt="2025-04-23T12:45:33.147" v="433" actId="14100"/>
          <ac:spMkLst>
            <pc:docMk/>
            <pc:sldMk cId="1048372533" sldId="296"/>
            <ac:spMk id="4" creationId="{5014D223-BFB9-45F3-F69A-16052CDC6F64}"/>
          </ac:spMkLst>
        </pc:spChg>
      </pc:sldChg>
      <pc:sldChg chg="modSp mod">
        <pc:chgData name="Bob Seigart" userId="ac4f6228-0051-4dbb-a4b0-8cb3bc7d985a" providerId="ADAL" clId="{C4333098-DEB3-42DB-94FA-4CDCFBFD7BF2}" dt="2025-04-23T15:44:01.309" v="2348" actId="14100"/>
        <pc:sldMkLst>
          <pc:docMk/>
          <pc:sldMk cId="2915703006" sldId="297"/>
        </pc:sldMkLst>
        <pc:spChg chg="mod">
          <ac:chgData name="Bob Seigart" userId="ac4f6228-0051-4dbb-a4b0-8cb3bc7d985a" providerId="ADAL" clId="{C4333098-DEB3-42DB-94FA-4CDCFBFD7BF2}" dt="2025-04-23T15:44:01.309" v="2348" actId="14100"/>
          <ac:spMkLst>
            <pc:docMk/>
            <pc:sldMk cId="2915703006" sldId="297"/>
            <ac:spMk id="2" creationId="{FA84D010-9FC4-CE22-52CC-099A05DEB4D8}"/>
          </ac:spMkLst>
        </pc:spChg>
        <pc:spChg chg="mod">
          <ac:chgData name="Bob Seigart" userId="ac4f6228-0051-4dbb-a4b0-8cb3bc7d985a" providerId="ADAL" clId="{C4333098-DEB3-42DB-94FA-4CDCFBFD7BF2}" dt="2025-04-23T15:42:25.114" v="2292" actId="14100"/>
          <ac:spMkLst>
            <pc:docMk/>
            <pc:sldMk cId="2915703006" sldId="297"/>
            <ac:spMk id="4" creationId="{04082BB8-2BA6-7CF2-9B1B-DBFF1EA118A8}"/>
          </ac:spMkLst>
        </pc:spChg>
        <pc:picChg chg="ord">
          <ac:chgData name="Bob Seigart" userId="ac4f6228-0051-4dbb-a4b0-8cb3bc7d985a" providerId="ADAL" clId="{C4333098-DEB3-42DB-94FA-4CDCFBFD7BF2}" dt="2025-04-23T13:02:53.346" v="606" actId="167"/>
          <ac:picMkLst>
            <pc:docMk/>
            <pc:sldMk cId="2915703006" sldId="297"/>
            <ac:picMk id="6" creationId="{ED5C3CB3-2C45-812E-B773-37E6D8546D3B}"/>
          </ac:picMkLst>
        </pc:picChg>
        <pc:cxnChg chg="mod">
          <ac:chgData name="Bob Seigart" userId="ac4f6228-0051-4dbb-a4b0-8cb3bc7d985a" providerId="ADAL" clId="{C4333098-DEB3-42DB-94FA-4CDCFBFD7BF2}" dt="2025-04-23T15:42:38.548" v="2294" actId="14100"/>
          <ac:cxnSpMkLst>
            <pc:docMk/>
            <pc:sldMk cId="2915703006" sldId="297"/>
            <ac:cxnSpMk id="8" creationId="{E3C401CD-11DC-7430-B835-85BD33520650}"/>
          </ac:cxnSpMkLst>
        </pc:cxnChg>
      </pc:sldChg>
      <pc:sldChg chg="addSp delSp modSp add mod">
        <pc:chgData name="Bob Seigart" userId="ac4f6228-0051-4dbb-a4b0-8cb3bc7d985a" providerId="ADAL" clId="{C4333098-DEB3-42DB-94FA-4CDCFBFD7BF2}" dt="2025-04-23T16:40:27.992" v="2383" actId="20577"/>
        <pc:sldMkLst>
          <pc:docMk/>
          <pc:sldMk cId="547065970" sldId="298"/>
        </pc:sldMkLst>
        <pc:spChg chg="mod">
          <ac:chgData name="Bob Seigart" userId="ac4f6228-0051-4dbb-a4b0-8cb3bc7d985a" providerId="ADAL" clId="{C4333098-DEB3-42DB-94FA-4CDCFBFD7BF2}" dt="2025-04-23T16:40:27.992" v="2383" actId="20577"/>
          <ac:spMkLst>
            <pc:docMk/>
            <pc:sldMk cId="547065970" sldId="298"/>
            <ac:spMk id="2" creationId="{EB56427D-850A-AC29-11B1-99D7CF403596}"/>
          </ac:spMkLst>
        </pc:spChg>
        <pc:spChg chg="mod">
          <ac:chgData name="Bob Seigart" userId="ac4f6228-0051-4dbb-a4b0-8cb3bc7d985a" providerId="ADAL" clId="{C4333098-DEB3-42DB-94FA-4CDCFBFD7BF2}" dt="2025-04-23T12:47:22.197" v="443" actId="14100"/>
          <ac:spMkLst>
            <pc:docMk/>
            <pc:sldMk cId="547065970" sldId="298"/>
            <ac:spMk id="4" creationId="{7CA98FDE-1F1A-E4AB-EFB2-A57D7EB47CF1}"/>
          </ac:spMkLst>
        </pc:spChg>
        <pc:picChg chg="add mod ord">
          <ac:chgData name="Bob Seigart" userId="ac4f6228-0051-4dbb-a4b0-8cb3bc7d985a" providerId="ADAL" clId="{C4333098-DEB3-42DB-94FA-4CDCFBFD7BF2}" dt="2025-04-23T12:56:15.733" v="452" actId="1076"/>
          <ac:picMkLst>
            <pc:docMk/>
            <pc:sldMk cId="547065970" sldId="298"/>
            <ac:picMk id="6" creationId="{B52C308C-F4FF-687B-1FFD-5F7E31BFE0A7}"/>
          </ac:picMkLst>
        </pc:picChg>
        <pc:picChg chg="del">
          <ac:chgData name="Bob Seigart" userId="ac4f6228-0051-4dbb-a4b0-8cb3bc7d985a" providerId="ADAL" clId="{C4333098-DEB3-42DB-94FA-4CDCFBFD7BF2}" dt="2025-04-23T12:43:19.776" v="420" actId="478"/>
          <ac:picMkLst>
            <pc:docMk/>
            <pc:sldMk cId="547065970" sldId="298"/>
            <ac:picMk id="7" creationId="{3A18B338-F4BA-BDAD-5996-6634323EB6C3}"/>
          </ac:picMkLst>
        </pc:picChg>
        <pc:picChg chg="add mod">
          <ac:chgData name="Bob Seigart" userId="ac4f6228-0051-4dbb-a4b0-8cb3bc7d985a" providerId="ADAL" clId="{C4333098-DEB3-42DB-94FA-4CDCFBFD7BF2}" dt="2025-04-23T12:56:22.754" v="453" actId="14100"/>
          <ac:picMkLst>
            <pc:docMk/>
            <pc:sldMk cId="547065970" sldId="298"/>
            <ac:picMk id="10" creationId="{74E4E934-5034-1B08-21D5-AAD4A93D1098}"/>
          </ac:picMkLst>
        </pc:picChg>
        <pc:picChg chg="del">
          <ac:chgData name="Bob Seigart" userId="ac4f6228-0051-4dbb-a4b0-8cb3bc7d985a" providerId="ADAL" clId="{C4333098-DEB3-42DB-94FA-4CDCFBFD7BF2}" dt="2025-04-23T12:43:20.856" v="421" actId="478"/>
          <ac:picMkLst>
            <pc:docMk/>
            <pc:sldMk cId="547065970" sldId="298"/>
            <ac:picMk id="13" creationId="{7F2DB4DF-CDC3-4746-6D00-2C6E0E4649C0}"/>
          </ac:picMkLst>
        </pc:picChg>
        <pc:picChg chg="del">
          <ac:chgData name="Bob Seigart" userId="ac4f6228-0051-4dbb-a4b0-8cb3bc7d985a" providerId="ADAL" clId="{C4333098-DEB3-42DB-94FA-4CDCFBFD7BF2}" dt="2025-04-23T12:43:18.583" v="419" actId="478"/>
          <ac:picMkLst>
            <pc:docMk/>
            <pc:sldMk cId="547065970" sldId="298"/>
            <ac:picMk id="15" creationId="{F8E9DA3F-CE13-2C7F-5CF4-3EFA5EFC543E}"/>
          </ac:picMkLst>
        </pc:picChg>
        <pc:cxnChg chg="mod">
          <ac:chgData name="Bob Seigart" userId="ac4f6228-0051-4dbb-a4b0-8cb3bc7d985a" providerId="ADAL" clId="{C4333098-DEB3-42DB-94FA-4CDCFBFD7BF2}" dt="2025-04-23T12:46:47.709" v="440" actId="1076"/>
          <ac:cxnSpMkLst>
            <pc:docMk/>
            <pc:sldMk cId="547065970" sldId="298"/>
            <ac:cxnSpMk id="8" creationId="{64384BDA-0E21-C475-7399-A6F021D97217}"/>
          </ac:cxnSpMkLst>
        </pc:cxnChg>
      </pc:sldChg>
      <pc:sldChg chg="addSp delSp modSp add mod">
        <pc:chgData name="Bob Seigart" userId="ac4f6228-0051-4dbb-a4b0-8cb3bc7d985a" providerId="ADAL" clId="{C4333098-DEB3-42DB-94FA-4CDCFBFD7BF2}" dt="2025-04-23T13:29:57.235" v="1269" actId="14100"/>
        <pc:sldMkLst>
          <pc:docMk/>
          <pc:sldMk cId="1076287785" sldId="299"/>
        </pc:sldMkLst>
        <pc:spChg chg="mod">
          <ac:chgData name="Bob Seigart" userId="ac4f6228-0051-4dbb-a4b0-8cb3bc7d985a" providerId="ADAL" clId="{C4333098-DEB3-42DB-94FA-4CDCFBFD7BF2}" dt="2025-04-23T13:22:48.891" v="1080" actId="1076"/>
          <ac:spMkLst>
            <pc:docMk/>
            <pc:sldMk cId="1076287785" sldId="299"/>
            <ac:spMk id="2" creationId="{B82F007C-0283-E13C-FB34-AE7F21724093}"/>
          </ac:spMkLst>
        </pc:spChg>
        <pc:spChg chg="mod">
          <ac:chgData name="Bob Seigart" userId="ac4f6228-0051-4dbb-a4b0-8cb3bc7d985a" providerId="ADAL" clId="{C4333098-DEB3-42DB-94FA-4CDCFBFD7BF2}" dt="2025-04-23T13:22:25.884" v="1077" actId="1076"/>
          <ac:spMkLst>
            <pc:docMk/>
            <pc:sldMk cId="1076287785" sldId="299"/>
            <ac:spMk id="4" creationId="{87775FD3-073A-0E87-C5EC-9843A53B146C}"/>
          </ac:spMkLst>
        </pc:spChg>
        <pc:spChg chg="add mod">
          <ac:chgData name="Bob Seigart" userId="ac4f6228-0051-4dbb-a4b0-8cb3bc7d985a" providerId="ADAL" clId="{C4333098-DEB3-42DB-94FA-4CDCFBFD7BF2}" dt="2025-04-23T13:29:44.321" v="1268" actId="14100"/>
          <ac:spMkLst>
            <pc:docMk/>
            <pc:sldMk cId="1076287785" sldId="299"/>
            <ac:spMk id="9" creationId="{6870A26C-08C6-B372-F14F-4461F4B0B729}"/>
          </ac:spMkLst>
        </pc:spChg>
        <pc:picChg chg="del">
          <ac:chgData name="Bob Seigart" userId="ac4f6228-0051-4dbb-a4b0-8cb3bc7d985a" providerId="ADAL" clId="{C4333098-DEB3-42DB-94FA-4CDCFBFD7BF2}" dt="2025-04-23T13:11:11.228" v="796" actId="478"/>
          <ac:picMkLst>
            <pc:docMk/>
            <pc:sldMk cId="1076287785" sldId="299"/>
            <ac:picMk id="6" creationId="{4090F5E8-48DD-C162-4F61-1CEAC42022DF}"/>
          </ac:picMkLst>
        </pc:picChg>
        <pc:picChg chg="add mod">
          <ac:chgData name="Bob Seigart" userId="ac4f6228-0051-4dbb-a4b0-8cb3bc7d985a" providerId="ADAL" clId="{C4333098-DEB3-42DB-94FA-4CDCFBFD7BF2}" dt="2025-04-23T13:29:57.235" v="1269" actId="14100"/>
          <ac:picMkLst>
            <pc:docMk/>
            <pc:sldMk cId="1076287785" sldId="299"/>
            <ac:picMk id="7" creationId="{5B4B3295-607E-D524-BC19-47850FB2DC0D}"/>
          </ac:picMkLst>
        </pc:picChg>
        <pc:cxnChg chg="mod">
          <ac:chgData name="Bob Seigart" userId="ac4f6228-0051-4dbb-a4b0-8cb3bc7d985a" providerId="ADAL" clId="{C4333098-DEB3-42DB-94FA-4CDCFBFD7BF2}" dt="2025-04-23T13:22:39.956" v="1079" actId="1076"/>
          <ac:cxnSpMkLst>
            <pc:docMk/>
            <pc:sldMk cId="1076287785" sldId="299"/>
            <ac:cxnSpMk id="8" creationId="{16D73915-6F47-DAB9-330C-E7D085C30EAF}"/>
          </ac:cxnSpMkLst>
        </pc:cxnChg>
      </pc:sldChg>
      <pc:sldChg chg="addSp delSp modSp add mod">
        <pc:chgData name="Bob Seigart" userId="ac4f6228-0051-4dbb-a4b0-8cb3bc7d985a" providerId="ADAL" clId="{C4333098-DEB3-42DB-94FA-4CDCFBFD7BF2}" dt="2025-04-23T13:57:37.533" v="1751" actId="20577"/>
        <pc:sldMkLst>
          <pc:docMk/>
          <pc:sldMk cId="1397304832" sldId="300"/>
        </pc:sldMkLst>
        <pc:graphicFrameChg chg="add mod modGraphic">
          <ac:chgData name="Bob Seigart" userId="ac4f6228-0051-4dbb-a4b0-8cb3bc7d985a" providerId="ADAL" clId="{C4333098-DEB3-42DB-94FA-4CDCFBFD7BF2}" dt="2025-04-23T13:57:37.533" v="1751" actId="20577"/>
          <ac:graphicFrameMkLst>
            <pc:docMk/>
            <pc:sldMk cId="1397304832" sldId="300"/>
            <ac:graphicFrameMk id="2" creationId="{7B38CFB8-891F-4008-AC78-2F67CEA4F5B2}"/>
          </ac:graphicFrameMkLst>
        </pc:graphicFrameChg>
        <pc:graphicFrameChg chg="del modGraphic">
          <ac:chgData name="Bob Seigart" userId="ac4f6228-0051-4dbb-a4b0-8cb3bc7d985a" providerId="ADAL" clId="{C4333098-DEB3-42DB-94FA-4CDCFBFD7BF2}" dt="2025-04-23T13:33:32.491" v="1274" actId="21"/>
          <ac:graphicFrameMkLst>
            <pc:docMk/>
            <pc:sldMk cId="1397304832" sldId="300"/>
            <ac:graphicFrameMk id="7" creationId="{06D9E470-4AA3-3609-F52D-1049AF5FF799}"/>
          </ac:graphicFrameMkLst>
        </pc:graphicFrameChg>
      </pc:sldChg>
      <pc:sldChg chg="add ord">
        <pc:chgData name="Bob Seigart" userId="ac4f6228-0051-4dbb-a4b0-8cb3bc7d985a" providerId="ADAL" clId="{C4333098-DEB3-42DB-94FA-4CDCFBFD7BF2}" dt="2025-04-23T13:58:21.480" v="1754"/>
        <pc:sldMkLst>
          <pc:docMk/>
          <pc:sldMk cId="3842149244" sldId="301"/>
        </pc:sldMkLst>
      </pc:sldChg>
      <pc:sldChg chg="addSp delSp modSp add mod ord">
        <pc:chgData name="Bob Seigart" userId="ac4f6228-0051-4dbb-a4b0-8cb3bc7d985a" providerId="ADAL" clId="{C4333098-DEB3-42DB-94FA-4CDCFBFD7BF2}" dt="2025-04-23T14:41:10.965" v="2076" actId="20577"/>
        <pc:sldMkLst>
          <pc:docMk/>
          <pc:sldMk cId="3549856446" sldId="302"/>
        </pc:sldMkLst>
        <pc:spChg chg="mod">
          <ac:chgData name="Bob Seigart" userId="ac4f6228-0051-4dbb-a4b0-8cb3bc7d985a" providerId="ADAL" clId="{C4333098-DEB3-42DB-94FA-4CDCFBFD7BF2}" dt="2025-04-23T14:41:10.965" v="2076" actId="20577"/>
          <ac:spMkLst>
            <pc:docMk/>
            <pc:sldMk cId="3549856446" sldId="302"/>
            <ac:spMk id="2" creationId="{F7DAE653-FE0A-A520-9243-2D15DB2FD12C}"/>
          </ac:spMkLst>
        </pc:spChg>
        <pc:spChg chg="mod">
          <ac:chgData name="Bob Seigart" userId="ac4f6228-0051-4dbb-a4b0-8cb3bc7d985a" providerId="ADAL" clId="{C4333098-DEB3-42DB-94FA-4CDCFBFD7BF2}" dt="2025-04-23T14:39:04.444" v="2039" actId="1076"/>
          <ac:spMkLst>
            <pc:docMk/>
            <pc:sldMk cId="3549856446" sldId="302"/>
            <ac:spMk id="4" creationId="{E0AFAF7C-6F6E-3B3D-F797-4EA5065641C8}"/>
          </ac:spMkLst>
        </pc:spChg>
        <pc:spChg chg="mod">
          <ac:chgData name="Bob Seigart" userId="ac4f6228-0051-4dbb-a4b0-8cb3bc7d985a" providerId="ADAL" clId="{C4333098-DEB3-42DB-94FA-4CDCFBFD7BF2}" dt="2025-04-23T14:31:17.567" v="1884" actId="1076"/>
          <ac:spMkLst>
            <pc:docMk/>
            <pc:sldMk cId="3549856446" sldId="302"/>
            <ac:spMk id="12" creationId="{9DCFF182-85D8-BC30-E8AA-7885C2890625}"/>
          </ac:spMkLst>
        </pc:spChg>
        <pc:picChg chg="add mod">
          <ac:chgData name="Bob Seigart" userId="ac4f6228-0051-4dbb-a4b0-8cb3bc7d985a" providerId="ADAL" clId="{C4333098-DEB3-42DB-94FA-4CDCFBFD7BF2}" dt="2025-04-23T14:40:46.491" v="2075" actId="1076"/>
          <ac:picMkLst>
            <pc:docMk/>
            <pc:sldMk cId="3549856446" sldId="302"/>
            <ac:picMk id="6" creationId="{49CD1C4E-2F76-02A2-C74C-456D4C6E142D}"/>
          </ac:picMkLst>
        </pc:picChg>
        <pc:picChg chg="del">
          <ac:chgData name="Bob Seigart" userId="ac4f6228-0051-4dbb-a4b0-8cb3bc7d985a" providerId="ADAL" clId="{C4333098-DEB3-42DB-94FA-4CDCFBFD7BF2}" dt="2025-04-23T14:32:27.350" v="1890" actId="478"/>
          <ac:picMkLst>
            <pc:docMk/>
            <pc:sldMk cId="3549856446" sldId="302"/>
            <ac:picMk id="7" creationId="{2A63BEAC-CFCD-0961-7B6A-0D0BD6E9DB93}"/>
          </ac:picMkLst>
        </pc:picChg>
        <pc:picChg chg="del">
          <ac:chgData name="Bob Seigart" userId="ac4f6228-0051-4dbb-a4b0-8cb3bc7d985a" providerId="ADAL" clId="{C4333098-DEB3-42DB-94FA-4CDCFBFD7BF2}" dt="2025-04-23T14:32:28.683" v="1891" actId="478"/>
          <ac:picMkLst>
            <pc:docMk/>
            <pc:sldMk cId="3549856446" sldId="302"/>
            <ac:picMk id="10" creationId="{CE0DC966-E397-A57C-A242-FC5F484E980A}"/>
          </ac:picMkLst>
        </pc:picChg>
        <pc:picChg chg="add mod">
          <ac:chgData name="Bob Seigart" userId="ac4f6228-0051-4dbb-a4b0-8cb3bc7d985a" providerId="ADAL" clId="{C4333098-DEB3-42DB-94FA-4CDCFBFD7BF2}" dt="2025-04-23T14:36:18.907" v="1914" actId="14100"/>
          <ac:picMkLst>
            <pc:docMk/>
            <pc:sldMk cId="3549856446" sldId="302"/>
            <ac:picMk id="13" creationId="{3D45B85F-9798-82B9-ABC3-780462719672}"/>
          </ac:picMkLst>
        </pc:picChg>
        <pc:cxnChg chg="mod">
          <ac:chgData name="Bob Seigart" userId="ac4f6228-0051-4dbb-a4b0-8cb3bc7d985a" providerId="ADAL" clId="{C4333098-DEB3-42DB-94FA-4CDCFBFD7BF2}" dt="2025-04-23T14:39:18.640" v="2041" actId="1076"/>
          <ac:cxnSpMkLst>
            <pc:docMk/>
            <pc:sldMk cId="3549856446" sldId="302"/>
            <ac:cxnSpMk id="8" creationId="{CD2305A2-43F8-E4CF-15BC-4E2002084440}"/>
          </ac:cxnSpMkLst>
        </pc:cxnChg>
      </pc:sldChg>
    </pc:docChg>
  </pc:docChgLst>
  <pc:docChgLst>
    <pc:chgData name="Bob Seigart" userId="ac4f6228-0051-4dbb-a4b0-8cb3bc7d985a" providerId="ADAL" clId="{E3E3B47D-9028-4810-89E7-0B09BD06BC16}"/>
    <pc:docChg chg="undo redo custSel addSld delSld modSld sldOrd">
      <pc:chgData name="Bob Seigart" userId="ac4f6228-0051-4dbb-a4b0-8cb3bc7d985a" providerId="ADAL" clId="{E3E3B47D-9028-4810-89E7-0B09BD06BC16}" dt="2025-04-23T11:10:27.931" v="4393" actId="14100"/>
      <pc:docMkLst>
        <pc:docMk/>
      </pc:docMkLst>
      <pc:sldChg chg="del">
        <pc:chgData name="Bob Seigart" userId="ac4f6228-0051-4dbb-a4b0-8cb3bc7d985a" providerId="ADAL" clId="{E3E3B47D-9028-4810-89E7-0B09BD06BC16}" dt="2025-04-23T11:01:45.114" v="4355" actId="2696"/>
        <pc:sldMkLst>
          <pc:docMk/>
          <pc:sldMk cId="1038366429" sldId="257"/>
        </pc:sldMkLst>
      </pc:sldChg>
      <pc:sldChg chg="del">
        <pc:chgData name="Bob Seigart" userId="ac4f6228-0051-4dbb-a4b0-8cb3bc7d985a" providerId="ADAL" clId="{E3E3B47D-9028-4810-89E7-0B09BD06BC16}" dt="2025-04-22T20:21:43.598" v="45" actId="2696"/>
        <pc:sldMkLst>
          <pc:docMk/>
          <pc:sldMk cId="3244035452" sldId="258"/>
        </pc:sldMkLst>
      </pc:sldChg>
      <pc:sldChg chg="add del">
        <pc:chgData name="Bob Seigart" userId="ac4f6228-0051-4dbb-a4b0-8cb3bc7d985a" providerId="ADAL" clId="{E3E3B47D-9028-4810-89E7-0B09BD06BC16}" dt="2025-04-22T21:14:38.159" v="304" actId="2696"/>
        <pc:sldMkLst>
          <pc:docMk/>
          <pc:sldMk cId="1523348210" sldId="261"/>
        </pc:sldMkLst>
      </pc:sldChg>
      <pc:sldChg chg="del">
        <pc:chgData name="Bob Seigart" userId="ac4f6228-0051-4dbb-a4b0-8cb3bc7d985a" providerId="ADAL" clId="{E3E3B47D-9028-4810-89E7-0B09BD06BC16}" dt="2025-04-22T20:23:48.183" v="52" actId="2696"/>
        <pc:sldMkLst>
          <pc:docMk/>
          <pc:sldMk cId="11179866" sldId="262"/>
        </pc:sldMkLst>
      </pc:sldChg>
      <pc:sldChg chg="del">
        <pc:chgData name="Bob Seigart" userId="ac4f6228-0051-4dbb-a4b0-8cb3bc7d985a" providerId="ADAL" clId="{E3E3B47D-9028-4810-89E7-0B09BD06BC16}" dt="2025-04-23T00:19:45.033" v="2615" actId="2696"/>
        <pc:sldMkLst>
          <pc:docMk/>
          <pc:sldMk cId="1084131298" sldId="263"/>
        </pc:sldMkLst>
      </pc:sldChg>
      <pc:sldChg chg="del">
        <pc:chgData name="Bob Seigart" userId="ac4f6228-0051-4dbb-a4b0-8cb3bc7d985a" providerId="ADAL" clId="{E3E3B47D-9028-4810-89E7-0B09BD06BC16}" dt="2025-04-22T23:01:26.754" v="1376" actId="2696"/>
        <pc:sldMkLst>
          <pc:docMk/>
          <pc:sldMk cId="1290810093" sldId="264"/>
        </pc:sldMkLst>
      </pc:sldChg>
      <pc:sldChg chg="modSp del mod">
        <pc:chgData name="Bob Seigart" userId="ac4f6228-0051-4dbb-a4b0-8cb3bc7d985a" providerId="ADAL" clId="{E3E3B47D-9028-4810-89E7-0B09BD06BC16}" dt="2025-04-22T22:56:16.888" v="1296" actId="2696"/>
        <pc:sldMkLst>
          <pc:docMk/>
          <pc:sldMk cId="2709617019" sldId="265"/>
        </pc:sldMkLst>
        <pc:picChg chg="mod">
          <ac:chgData name="Bob Seigart" userId="ac4f6228-0051-4dbb-a4b0-8cb3bc7d985a" providerId="ADAL" clId="{E3E3B47D-9028-4810-89E7-0B09BD06BC16}" dt="2025-04-22T21:14:33.997" v="302" actId="14100"/>
          <ac:picMkLst>
            <pc:docMk/>
            <pc:sldMk cId="2709617019" sldId="265"/>
            <ac:picMk id="7" creationId="{A965F706-080C-2900-2A1C-7ACF34F05C50}"/>
          </ac:picMkLst>
        </pc:picChg>
      </pc:sldChg>
      <pc:sldChg chg="del">
        <pc:chgData name="Bob Seigart" userId="ac4f6228-0051-4dbb-a4b0-8cb3bc7d985a" providerId="ADAL" clId="{E3E3B47D-9028-4810-89E7-0B09BD06BC16}" dt="2025-04-22T22:56:34.221" v="1297" actId="2696"/>
        <pc:sldMkLst>
          <pc:docMk/>
          <pc:sldMk cId="3769314833" sldId="267"/>
        </pc:sldMkLst>
      </pc:sldChg>
      <pc:sldChg chg="del">
        <pc:chgData name="Bob Seigart" userId="ac4f6228-0051-4dbb-a4b0-8cb3bc7d985a" providerId="ADAL" clId="{E3E3B47D-9028-4810-89E7-0B09BD06BC16}" dt="2025-04-23T00:20:14.414" v="2616" actId="2696"/>
        <pc:sldMkLst>
          <pc:docMk/>
          <pc:sldMk cId="1687096691" sldId="268"/>
        </pc:sldMkLst>
      </pc:sldChg>
      <pc:sldChg chg="del">
        <pc:chgData name="Bob Seigart" userId="ac4f6228-0051-4dbb-a4b0-8cb3bc7d985a" providerId="ADAL" clId="{E3E3B47D-9028-4810-89E7-0B09BD06BC16}" dt="2025-04-23T00:25:01.143" v="2639" actId="2696"/>
        <pc:sldMkLst>
          <pc:docMk/>
          <pc:sldMk cId="2429946612" sldId="269"/>
        </pc:sldMkLst>
      </pc:sldChg>
      <pc:sldChg chg="del">
        <pc:chgData name="Bob Seigart" userId="ac4f6228-0051-4dbb-a4b0-8cb3bc7d985a" providerId="ADAL" clId="{E3E3B47D-9028-4810-89E7-0B09BD06BC16}" dt="2025-04-23T11:01:51.142" v="4356" actId="2696"/>
        <pc:sldMkLst>
          <pc:docMk/>
          <pc:sldMk cId="279824228" sldId="270"/>
        </pc:sldMkLst>
      </pc:sldChg>
      <pc:sldChg chg="del">
        <pc:chgData name="Bob Seigart" userId="ac4f6228-0051-4dbb-a4b0-8cb3bc7d985a" providerId="ADAL" clId="{E3E3B47D-9028-4810-89E7-0B09BD06BC16}" dt="2025-04-23T02:08:22.027" v="4296" actId="47"/>
        <pc:sldMkLst>
          <pc:docMk/>
          <pc:sldMk cId="3642829211" sldId="271"/>
        </pc:sldMkLst>
      </pc:sldChg>
      <pc:sldChg chg="del">
        <pc:chgData name="Bob Seigart" userId="ac4f6228-0051-4dbb-a4b0-8cb3bc7d985a" providerId="ADAL" clId="{E3E3B47D-9028-4810-89E7-0B09BD06BC16}" dt="2025-04-23T00:58:57.839" v="3107" actId="47"/>
        <pc:sldMkLst>
          <pc:docMk/>
          <pc:sldMk cId="2365966644" sldId="272"/>
        </pc:sldMkLst>
      </pc:sldChg>
      <pc:sldChg chg="ord">
        <pc:chgData name="Bob Seigart" userId="ac4f6228-0051-4dbb-a4b0-8cb3bc7d985a" providerId="ADAL" clId="{E3E3B47D-9028-4810-89E7-0B09BD06BC16}" dt="2025-04-23T00:59:11.456" v="3109"/>
        <pc:sldMkLst>
          <pc:docMk/>
          <pc:sldMk cId="573247098" sldId="275"/>
        </pc:sldMkLst>
      </pc:sldChg>
      <pc:sldChg chg="ord">
        <pc:chgData name="Bob Seigart" userId="ac4f6228-0051-4dbb-a4b0-8cb3bc7d985a" providerId="ADAL" clId="{E3E3B47D-9028-4810-89E7-0B09BD06BC16}" dt="2025-04-23T00:58:45.687" v="3106"/>
        <pc:sldMkLst>
          <pc:docMk/>
          <pc:sldMk cId="146325693" sldId="276"/>
        </pc:sldMkLst>
      </pc:sldChg>
      <pc:sldChg chg="addSp delSp modSp add del mod ord">
        <pc:chgData name="Bob Seigart" userId="ac4f6228-0051-4dbb-a4b0-8cb3bc7d985a" providerId="ADAL" clId="{E3E3B47D-9028-4810-89E7-0B09BD06BC16}" dt="2025-04-22T21:09:19.172" v="299" actId="2696"/>
        <pc:sldMkLst>
          <pc:docMk/>
          <pc:sldMk cId="2475521320" sldId="278"/>
        </pc:sldMkLst>
        <pc:spChg chg="add mod">
          <ac:chgData name="Bob Seigart" userId="ac4f6228-0051-4dbb-a4b0-8cb3bc7d985a" providerId="ADAL" clId="{E3E3B47D-9028-4810-89E7-0B09BD06BC16}" dt="2025-04-22T20:46:08.710" v="125" actId="14100"/>
          <ac:spMkLst>
            <pc:docMk/>
            <pc:sldMk cId="2475521320" sldId="278"/>
            <ac:spMk id="3" creationId="{C76713B0-3442-4B71-ADCA-14BC2BDD6B37}"/>
          </ac:spMkLst>
        </pc:spChg>
        <pc:spChg chg="add del mod">
          <ac:chgData name="Bob Seigart" userId="ac4f6228-0051-4dbb-a4b0-8cb3bc7d985a" providerId="ADAL" clId="{E3E3B47D-9028-4810-89E7-0B09BD06BC16}" dt="2025-04-22T20:37:52.034" v="93" actId="11529"/>
          <ac:spMkLst>
            <pc:docMk/>
            <pc:sldMk cId="2475521320" sldId="278"/>
            <ac:spMk id="19" creationId="{24547189-CA6F-C438-DE0E-F915AC686DED}"/>
          </ac:spMkLst>
        </pc:spChg>
        <pc:spChg chg="add mod">
          <ac:chgData name="Bob Seigart" userId="ac4f6228-0051-4dbb-a4b0-8cb3bc7d985a" providerId="ADAL" clId="{E3E3B47D-9028-4810-89E7-0B09BD06BC16}" dt="2025-04-22T20:44:31.651" v="118" actId="207"/>
          <ac:spMkLst>
            <pc:docMk/>
            <pc:sldMk cId="2475521320" sldId="278"/>
            <ac:spMk id="25" creationId="{C99D593C-EC04-1FD3-8855-0ED941369294}"/>
          </ac:spMkLst>
        </pc:spChg>
        <pc:picChg chg="add del mod">
          <ac:chgData name="Bob Seigart" userId="ac4f6228-0051-4dbb-a4b0-8cb3bc7d985a" providerId="ADAL" clId="{E3E3B47D-9028-4810-89E7-0B09BD06BC16}" dt="2025-04-22T20:58:34.053" v="196" actId="21"/>
          <ac:picMkLst>
            <pc:docMk/>
            <pc:sldMk cId="2475521320" sldId="278"/>
            <ac:picMk id="2" creationId="{489BB0D4-91DB-009F-83CA-4DDDBBCF4352}"/>
          </ac:picMkLst>
        </pc:picChg>
        <pc:cxnChg chg="add mod">
          <ac:chgData name="Bob Seigart" userId="ac4f6228-0051-4dbb-a4b0-8cb3bc7d985a" providerId="ADAL" clId="{E3E3B47D-9028-4810-89E7-0B09BD06BC16}" dt="2025-04-22T20:47:13.710" v="134" actId="14100"/>
          <ac:cxnSpMkLst>
            <pc:docMk/>
            <pc:sldMk cId="2475521320" sldId="278"/>
            <ac:cxnSpMk id="5" creationId="{F987ED6A-669D-EFAC-E069-EE75071CB28F}"/>
          </ac:cxnSpMkLst>
        </pc:cxnChg>
        <pc:cxnChg chg="add mod">
          <ac:chgData name="Bob Seigart" userId="ac4f6228-0051-4dbb-a4b0-8cb3bc7d985a" providerId="ADAL" clId="{E3E3B47D-9028-4810-89E7-0B09BD06BC16}" dt="2025-04-22T20:46:26.597" v="128" actId="1076"/>
          <ac:cxnSpMkLst>
            <pc:docMk/>
            <pc:sldMk cId="2475521320" sldId="278"/>
            <ac:cxnSpMk id="8" creationId="{39A6DB4F-843D-D283-81FE-090ECED451F4}"/>
          </ac:cxnSpMkLst>
        </pc:cxnChg>
        <pc:cxnChg chg="add del mod">
          <ac:chgData name="Bob Seigart" userId="ac4f6228-0051-4dbb-a4b0-8cb3bc7d985a" providerId="ADAL" clId="{E3E3B47D-9028-4810-89E7-0B09BD06BC16}" dt="2025-04-22T20:37:56.588" v="102" actId="11529"/>
          <ac:cxnSpMkLst>
            <pc:docMk/>
            <pc:sldMk cId="2475521320" sldId="278"/>
            <ac:cxnSpMk id="16" creationId="{07EC87A0-FA17-4F58-FF05-C9AA5F56FE20}"/>
          </ac:cxnSpMkLst>
        </pc:cxnChg>
        <pc:cxnChg chg="add del mod">
          <ac:chgData name="Bob Seigart" userId="ac4f6228-0051-4dbb-a4b0-8cb3bc7d985a" providerId="ADAL" clId="{E3E3B47D-9028-4810-89E7-0B09BD06BC16}" dt="2025-04-22T20:37:55.899" v="100" actId="11529"/>
          <ac:cxnSpMkLst>
            <pc:docMk/>
            <pc:sldMk cId="2475521320" sldId="278"/>
            <ac:cxnSpMk id="18" creationId="{B199F051-7BD6-262C-FAAD-5DAC5C5A10E8}"/>
          </ac:cxnSpMkLst>
        </pc:cxnChg>
        <pc:cxnChg chg="add mod">
          <ac:chgData name="Bob Seigart" userId="ac4f6228-0051-4dbb-a4b0-8cb3bc7d985a" providerId="ADAL" clId="{E3E3B47D-9028-4810-89E7-0B09BD06BC16}" dt="2025-04-22T20:48:12.408" v="137" actId="1076"/>
          <ac:cxnSpMkLst>
            <pc:docMk/>
            <pc:sldMk cId="2475521320" sldId="278"/>
            <ac:cxnSpMk id="30" creationId="{FEF0D240-076A-3086-091C-8494D865128F}"/>
          </ac:cxnSpMkLst>
        </pc:cxnChg>
        <pc:cxnChg chg="add mod">
          <ac:chgData name="Bob Seigart" userId="ac4f6228-0051-4dbb-a4b0-8cb3bc7d985a" providerId="ADAL" clId="{E3E3B47D-9028-4810-89E7-0B09BD06BC16}" dt="2025-04-22T20:52:23.736" v="153" actId="1037"/>
          <ac:cxnSpMkLst>
            <pc:docMk/>
            <pc:sldMk cId="2475521320" sldId="278"/>
            <ac:cxnSpMk id="32" creationId="{5F925891-72E8-F3F2-98A9-74271CDE2600}"/>
          </ac:cxnSpMkLst>
        </pc:cxnChg>
      </pc:sldChg>
      <pc:sldChg chg="addSp delSp modSp mod">
        <pc:chgData name="Bob Seigart" userId="ac4f6228-0051-4dbb-a4b0-8cb3bc7d985a" providerId="ADAL" clId="{E3E3B47D-9028-4810-89E7-0B09BD06BC16}" dt="2025-04-22T21:08:46.047" v="298" actId="14100"/>
        <pc:sldMkLst>
          <pc:docMk/>
          <pc:sldMk cId="2378156157" sldId="281"/>
        </pc:sldMkLst>
        <pc:spChg chg="mod">
          <ac:chgData name="Bob Seigart" userId="ac4f6228-0051-4dbb-a4b0-8cb3bc7d985a" providerId="ADAL" clId="{E3E3B47D-9028-4810-89E7-0B09BD06BC16}" dt="2025-04-22T21:08:35.994" v="297" actId="14100"/>
          <ac:spMkLst>
            <pc:docMk/>
            <pc:sldMk cId="2378156157" sldId="281"/>
            <ac:spMk id="2" creationId="{71451904-7473-7BEF-CCD4-8993291E257F}"/>
          </ac:spMkLst>
        </pc:spChg>
        <pc:picChg chg="add mod">
          <ac:chgData name="Bob Seigart" userId="ac4f6228-0051-4dbb-a4b0-8cb3bc7d985a" providerId="ADAL" clId="{E3E3B47D-9028-4810-89E7-0B09BD06BC16}" dt="2025-04-22T20:57:04.955" v="177" actId="1076"/>
          <ac:picMkLst>
            <pc:docMk/>
            <pc:sldMk cId="2378156157" sldId="281"/>
            <ac:picMk id="5" creationId="{85D83D6A-1BB6-8B25-5F3E-D9F33CD4633F}"/>
          </ac:picMkLst>
        </pc:picChg>
        <pc:picChg chg="add del mod">
          <ac:chgData name="Bob Seigart" userId="ac4f6228-0051-4dbb-a4b0-8cb3bc7d985a" providerId="ADAL" clId="{E3E3B47D-9028-4810-89E7-0B09BD06BC16}" dt="2025-04-22T21:08:46.047" v="298" actId="14100"/>
          <ac:picMkLst>
            <pc:docMk/>
            <pc:sldMk cId="2378156157" sldId="281"/>
            <ac:picMk id="9" creationId="{BFE7E235-EEC5-33ED-0B42-F09AFCD1D74A}"/>
          </ac:picMkLst>
        </pc:picChg>
        <pc:picChg chg="del mod">
          <ac:chgData name="Bob Seigart" userId="ac4f6228-0051-4dbb-a4b0-8cb3bc7d985a" providerId="ADAL" clId="{E3E3B47D-9028-4810-89E7-0B09BD06BC16}" dt="2025-04-22T21:07:20.671" v="239" actId="478"/>
          <ac:picMkLst>
            <pc:docMk/>
            <pc:sldMk cId="2378156157" sldId="281"/>
            <ac:picMk id="13" creationId="{6FE0B63A-8F3E-D5EA-2C34-C6276E121725}"/>
          </ac:picMkLst>
        </pc:picChg>
      </pc:sldChg>
      <pc:sldChg chg="addSp modSp mod">
        <pc:chgData name="Bob Seigart" userId="ac4f6228-0051-4dbb-a4b0-8cb3bc7d985a" providerId="ADAL" clId="{E3E3B47D-9028-4810-89E7-0B09BD06BC16}" dt="2025-04-22T20:20:26.555" v="44" actId="14100"/>
        <pc:sldMkLst>
          <pc:docMk/>
          <pc:sldMk cId="1196880985" sldId="284"/>
        </pc:sldMkLst>
        <pc:spChg chg="add mod ord">
          <ac:chgData name="Bob Seigart" userId="ac4f6228-0051-4dbb-a4b0-8cb3bc7d985a" providerId="ADAL" clId="{E3E3B47D-9028-4810-89E7-0B09BD06BC16}" dt="2025-04-22T20:15:51.583" v="12" actId="17032"/>
          <ac:spMkLst>
            <pc:docMk/>
            <pc:sldMk cId="1196880985" sldId="284"/>
            <ac:spMk id="2" creationId="{E9FE8AA8-1F49-BA18-D4AA-DDB47717F644}"/>
          </ac:spMkLst>
        </pc:spChg>
        <pc:spChg chg="add mod">
          <ac:chgData name="Bob Seigart" userId="ac4f6228-0051-4dbb-a4b0-8cb3bc7d985a" providerId="ADAL" clId="{E3E3B47D-9028-4810-89E7-0B09BD06BC16}" dt="2025-04-22T20:16:32.692" v="14" actId="17032"/>
          <ac:spMkLst>
            <pc:docMk/>
            <pc:sldMk cId="1196880985" sldId="284"/>
            <ac:spMk id="5" creationId="{B6B288FE-1527-B26A-18CD-BBA4E4A24639}"/>
          </ac:spMkLst>
        </pc:spChg>
        <pc:spChg chg="add mod">
          <ac:chgData name="Bob Seigart" userId="ac4f6228-0051-4dbb-a4b0-8cb3bc7d985a" providerId="ADAL" clId="{E3E3B47D-9028-4810-89E7-0B09BD06BC16}" dt="2025-04-22T20:17:53.861" v="19" actId="17032"/>
          <ac:spMkLst>
            <pc:docMk/>
            <pc:sldMk cId="1196880985" sldId="284"/>
            <ac:spMk id="6" creationId="{66D8E803-58E6-17CE-1033-409AB1C8C1F5}"/>
          </ac:spMkLst>
        </pc:spChg>
        <pc:spChg chg="add mod">
          <ac:chgData name="Bob Seigart" userId="ac4f6228-0051-4dbb-a4b0-8cb3bc7d985a" providerId="ADAL" clId="{E3E3B47D-9028-4810-89E7-0B09BD06BC16}" dt="2025-04-22T20:18:51.093" v="32" actId="20577"/>
          <ac:spMkLst>
            <pc:docMk/>
            <pc:sldMk cId="1196880985" sldId="284"/>
            <ac:spMk id="9" creationId="{630EB8E0-9C1D-628D-6DA3-0C10DE059640}"/>
          </ac:spMkLst>
        </pc:spChg>
        <pc:spChg chg="add mod">
          <ac:chgData name="Bob Seigart" userId="ac4f6228-0051-4dbb-a4b0-8cb3bc7d985a" providerId="ADAL" clId="{E3E3B47D-9028-4810-89E7-0B09BD06BC16}" dt="2025-04-22T20:20:03.726" v="40" actId="1076"/>
          <ac:spMkLst>
            <pc:docMk/>
            <pc:sldMk cId="1196880985" sldId="284"/>
            <ac:spMk id="15" creationId="{C6A8AC20-27A4-6C60-6C54-F010E04BB356}"/>
          </ac:spMkLst>
        </pc:spChg>
        <pc:picChg chg="ord">
          <ac:chgData name="Bob Seigart" userId="ac4f6228-0051-4dbb-a4b0-8cb3bc7d985a" providerId="ADAL" clId="{E3E3B47D-9028-4810-89E7-0B09BD06BC16}" dt="2025-04-22T20:16:02.169" v="13" actId="167"/>
          <ac:picMkLst>
            <pc:docMk/>
            <pc:sldMk cId="1196880985" sldId="284"/>
            <ac:picMk id="7" creationId="{A8AA70CE-8631-E3A5-905C-1957C9AC6D23}"/>
          </ac:picMkLst>
        </pc:picChg>
        <pc:cxnChg chg="add mod">
          <ac:chgData name="Bob Seigart" userId="ac4f6228-0051-4dbb-a4b0-8cb3bc7d985a" providerId="ADAL" clId="{E3E3B47D-9028-4810-89E7-0B09BD06BC16}" dt="2025-04-22T20:19:22.914" v="35" actId="14100"/>
          <ac:cxnSpMkLst>
            <pc:docMk/>
            <pc:sldMk cId="1196880985" sldId="284"/>
            <ac:cxnSpMk id="13" creationId="{5F2C1134-8BE8-C6B8-D8AB-0FEB0338EC7D}"/>
          </ac:cxnSpMkLst>
        </pc:cxnChg>
        <pc:cxnChg chg="add mod">
          <ac:chgData name="Bob Seigart" userId="ac4f6228-0051-4dbb-a4b0-8cb3bc7d985a" providerId="ADAL" clId="{E3E3B47D-9028-4810-89E7-0B09BD06BC16}" dt="2025-04-22T20:20:26.555" v="44" actId="14100"/>
          <ac:cxnSpMkLst>
            <pc:docMk/>
            <pc:sldMk cId="1196880985" sldId="284"/>
            <ac:cxnSpMk id="17" creationId="{FFDE76C1-3B35-A33F-9182-4EBD44B1F06F}"/>
          </ac:cxnSpMkLst>
        </pc:cxnChg>
      </pc:sldChg>
      <pc:sldChg chg="addSp delSp modSp add mod">
        <pc:chgData name="Bob Seigart" userId="ac4f6228-0051-4dbb-a4b0-8cb3bc7d985a" providerId="ADAL" clId="{E3E3B47D-9028-4810-89E7-0B09BD06BC16}" dt="2025-04-22T21:06:30.441" v="238" actId="14100"/>
        <pc:sldMkLst>
          <pc:docMk/>
          <pc:sldMk cId="114554143" sldId="285"/>
        </pc:sldMkLst>
        <pc:spChg chg="mod">
          <ac:chgData name="Bob Seigart" userId="ac4f6228-0051-4dbb-a4b0-8cb3bc7d985a" providerId="ADAL" clId="{E3E3B47D-9028-4810-89E7-0B09BD06BC16}" dt="2025-04-22T20:58:16.233" v="195" actId="14100"/>
          <ac:spMkLst>
            <pc:docMk/>
            <pc:sldMk cId="114554143" sldId="285"/>
            <ac:spMk id="2" creationId="{7DB7304F-F6C9-2D56-96F1-A5753926FE49}"/>
          </ac:spMkLst>
        </pc:spChg>
        <pc:spChg chg="add mod">
          <ac:chgData name="Bob Seigart" userId="ac4f6228-0051-4dbb-a4b0-8cb3bc7d985a" providerId="ADAL" clId="{E3E3B47D-9028-4810-89E7-0B09BD06BC16}" dt="2025-04-22T21:00:45.525" v="204" actId="208"/>
          <ac:spMkLst>
            <pc:docMk/>
            <pc:sldMk cId="114554143" sldId="285"/>
            <ac:spMk id="6" creationId="{2668AFEE-E84B-D83D-7E95-47F338AADADF}"/>
          </ac:spMkLst>
        </pc:spChg>
        <pc:spChg chg="add mod">
          <ac:chgData name="Bob Seigart" userId="ac4f6228-0051-4dbb-a4b0-8cb3bc7d985a" providerId="ADAL" clId="{E3E3B47D-9028-4810-89E7-0B09BD06BC16}" dt="2025-04-22T21:06:30.441" v="238" actId="14100"/>
          <ac:spMkLst>
            <pc:docMk/>
            <pc:sldMk cId="114554143" sldId="285"/>
            <ac:spMk id="16" creationId="{83445F36-7839-6682-AEB9-7D0CEB9D414D}"/>
          </ac:spMkLst>
        </pc:spChg>
        <pc:picChg chg="add mod">
          <ac:chgData name="Bob Seigart" userId="ac4f6228-0051-4dbb-a4b0-8cb3bc7d985a" providerId="ADAL" clId="{E3E3B47D-9028-4810-89E7-0B09BD06BC16}" dt="2025-04-22T21:02:20.826" v="216" actId="208"/>
          <ac:picMkLst>
            <pc:docMk/>
            <pc:sldMk cId="114554143" sldId="285"/>
            <ac:picMk id="5" creationId="{489BB0D4-91DB-009F-83CA-4DDDBBCF4352}"/>
          </ac:picMkLst>
        </pc:picChg>
        <pc:picChg chg="del">
          <ac:chgData name="Bob Seigart" userId="ac4f6228-0051-4dbb-a4b0-8cb3bc7d985a" providerId="ADAL" clId="{E3E3B47D-9028-4810-89E7-0B09BD06BC16}" dt="2025-04-22T20:57:46.946" v="188" actId="478"/>
          <ac:picMkLst>
            <pc:docMk/>
            <pc:sldMk cId="114554143" sldId="285"/>
            <ac:picMk id="9" creationId="{BCA51F44-018B-55D6-982C-7DBBA933FAD2}"/>
          </ac:picMkLst>
        </pc:picChg>
        <pc:picChg chg="mod">
          <ac:chgData name="Bob Seigart" userId="ac4f6228-0051-4dbb-a4b0-8cb3bc7d985a" providerId="ADAL" clId="{E3E3B47D-9028-4810-89E7-0B09BD06BC16}" dt="2025-04-22T20:57:57.531" v="190" actId="14100"/>
          <ac:picMkLst>
            <pc:docMk/>
            <pc:sldMk cId="114554143" sldId="285"/>
            <ac:picMk id="13" creationId="{EEE6B4D0-871A-3130-A5EA-71E0BD472B3F}"/>
          </ac:picMkLst>
        </pc:picChg>
        <pc:cxnChg chg="add mod">
          <ac:chgData name="Bob Seigart" userId="ac4f6228-0051-4dbb-a4b0-8cb3bc7d985a" providerId="ADAL" clId="{E3E3B47D-9028-4810-89E7-0B09BD06BC16}" dt="2025-04-22T21:02:21.597" v="217" actId="13822"/>
          <ac:cxnSpMkLst>
            <pc:docMk/>
            <pc:sldMk cId="114554143" sldId="285"/>
            <ac:cxnSpMk id="10" creationId="{823AA50D-0696-18C0-7973-9FDC30B2BD45}"/>
          </ac:cxnSpMkLst>
        </pc:cxnChg>
        <pc:cxnChg chg="add mod">
          <ac:chgData name="Bob Seigart" userId="ac4f6228-0051-4dbb-a4b0-8cb3bc7d985a" providerId="ADAL" clId="{E3E3B47D-9028-4810-89E7-0B09BD06BC16}" dt="2025-04-22T21:03:01.593" v="224" actId="1038"/>
          <ac:cxnSpMkLst>
            <pc:docMk/>
            <pc:sldMk cId="114554143" sldId="285"/>
            <ac:cxnSpMk id="15" creationId="{F1FA1C0A-BD13-7218-D6B0-0BEE1F698567}"/>
          </ac:cxnSpMkLst>
        </pc:cxnChg>
        <pc:cxnChg chg="add mod">
          <ac:chgData name="Bob Seigart" userId="ac4f6228-0051-4dbb-a4b0-8cb3bc7d985a" providerId="ADAL" clId="{E3E3B47D-9028-4810-89E7-0B09BD06BC16}" dt="2025-04-22T21:05:26.278" v="232" actId="1076"/>
          <ac:cxnSpMkLst>
            <pc:docMk/>
            <pc:sldMk cId="114554143" sldId="285"/>
            <ac:cxnSpMk id="18" creationId="{562C0757-B474-A9DF-00F9-3FE9391EA952}"/>
          </ac:cxnSpMkLst>
        </pc:cxnChg>
        <pc:cxnChg chg="add mod">
          <ac:chgData name="Bob Seigart" userId="ac4f6228-0051-4dbb-a4b0-8cb3bc7d985a" providerId="ADAL" clId="{E3E3B47D-9028-4810-89E7-0B09BD06BC16}" dt="2025-04-22T21:06:01.342" v="237" actId="1038"/>
          <ac:cxnSpMkLst>
            <pc:docMk/>
            <pc:sldMk cId="114554143" sldId="285"/>
            <ac:cxnSpMk id="20" creationId="{8DA743FA-6798-048A-5FCF-60DBA6EA1DD8}"/>
          </ac:cxnSpMkLst>
        </pc:cxnChg>
      </pc:sldChg>
      <pc:sldChg chg="add del">
        <pc:chgData name="Bob Seigart" userId="ac4f6228-0051-4dbb-a4b0-8cb3bc7d985a" providerId="ADAL" clId="{E3E3B47D-9028-4810-89E7-0B09BD06BC16}" dt="2025-04-22T20:53:20.416" v="155" actId="47"/>
        <pc:sldMkLst>
          <pc:docMk/>
          <pc:sldMk cId="1992481695" sldId="285"/>
        </pc:sldMkLst>
      </pc:sldChg>
      <pc:sldChg chg="add del">
        <pc:chgData name="Bob Seigart" userId="ac4f6228-0051-4dbb-a4b0-8cb3bc7d985a" providerId="ADAL" clId="{E3E3B47D-9028-4810-89E7-0B09BD06BC16}" dt="2025-04-22T20:57:06.714" v="178"/>
        <pc:sldMkLst>
          <pc:docMk/>
          <pc:sldMk cId="3242523188" sldId="285"/>
        </pc:sldMkLst>
      </pc:sldChg>
      <pc:sldChg chg="addSp delSp modSp add mod ord chgLayout">
        <pc:chgData name="Bob Seigart" userId="ac4f6228-0051-4dbb-a4b0-8cb3bc7d985a" providerId="ADAL" clId="{E3E3B47D-9028-4810-89E7-0B09BD06BC16}" dt="2025-04-22T22:16:48.360" v="912" actId="14100"/>
        <pc:sldMkLst>
          <pc:docMk/>
          <pc:sldMk cId="962503638" sldId="286"/>
        </pc:sldMkLst>
        <pc:spChg chg="mod">
          <ac:chgData name="Bob Seigart" userId="ac4f6228-0051-4dbb-a4b0-8cb3bc7d985a" providerId="ADAL" clId="{E3E3B47D-9028-4810-89E7-0B09BD06BC16}" dt="2025-04-22T21:49:25.755" v="882" actId="20577"/>
          <ac:spMkLst>
            <pc:docMk/>
            <pc:sldMk cId="962503638" sldId="286"/>
            <ac:spMk id="2" creationId="{53B570D1-7A23-A528-962E-636B1033746D}"/>
          </ac:spMkLst>
        </pc:spChg>
        <pc:spChg chg="mod">
          <ac:chgData name="Bob Seigart" userId="ac4f6228-0051-4dbb-a4b0-8cb3bc7d985a" providerId="ADAL" clId="{E3E3B47D-9028-4810-89E7-0B09BD06BC16}" dt="2025-04-22T21:36:07.063" v="350" actId="14100"/>
          <ac:spMkLst>
            <pc:docMk/>
            <pc:sldMk cId="962503638" sldId="286"/>
            <ac:spMk id="4" creationId="{C208E543-84AD-3655-D0D2-E711559F343B}"/>
          </ac:spMkLst>
        </pc:spChg>
        <pc:picChg chg="add del mod">
          <ac:chgData name="Bob Seigart" userId="ac4f6228-0051-4dbb-a4b0-8cb3bc7d985a" providerId="ADAL" clId="{E3E3B47D-9028-4810-89E7-0B09BD06BC16}" dt="2025-04-22T21:51:12.918" v="887" actId="478"/>
          <ac:picMkLst>
            <pc:docMk/>
            <pc:sldMk cId="962503638" sldId="286"/>
            <ac:picMk id="6" creationId="{583D5EB8-C3F2-B177-C54C-C318444212E6}"/>
          </ac:picMkLst>
        </pc:picChg>
        <pc:picChg chg="add mod">
          <ac:chgData name="Bob Seigart" userId="ac4f6228-0051-4dbb-a4b0-8cb3bc7d985a" providerId="ADAL" clId="{E3E3B47D-9028-4810-89E7-0B09BD06BC16}" dt="2025-04-22T22:16:20.858" v="911" actId="1076"/>
          <ac:picMkLst>
            <pc:docMk/>
            <pc:sldMk cId="962503638" sldId="286"/>
            <ac:picMk id="7" creationId="{13B957A7-FBC9-1FD0-0362-29966FB6FFA9}"/>
          </ac:picMkLst>
        </pc:picChg>
        <pc:picChg chg="del">
          <ac:chgData name="Bob Seigart" userId="ac4f6228-0051-4dbb-a4b0-8cb3bc7d985a" providerId="ADAL" clId="{E3E3B47D-9028-4810-89E7-0B09BD06BC16}" dt="2025-04-22T21:36:10.531" v="351" actId="478"/>
          <ac:picMkLst>
            <pc:docMk/>
            <pc:sldMk cId="962503638" sldId="286"/>
            <ac:picMk id="9" creationId="{3A9A67EE-F4E2-490E-4EA3-3A64756B7CB5}"/>
          </ac:picMkLst>
        </pc:picChg>
        <pc:picChg chg="add mod">
          <ac:chgData name="Bob Seigart" userId="ac4f6228-0051-4dbb-a4b0-8cb3bc7d985a" providerId="ADAL" clId="{E3E3B47D-9028-4810-89E7-0B09BD06BC16}" dt="2025-04-22T22:06:07.013" v="898" actId="1076"/>
          <ac:picMkLst>
            <pc:docMk/>
            <pc:sldMk cId="962503638" sldId="286"/>
            <ac:picMk id="13" creationId="{3449E5A7-1FFD-31C5-E37A-6866C33617B5}"/>
          </ac:picMkLst>
        </pc:picChg>
        <pc:picChg chg="add del mod">
          <ac:chgData name="Bob Seigart" userId="ac4f6228-0051-4dbb-a4b0-8cb3bc7d985a" providerId="ADAL" clId="{E3E3B47D-9028-4810-89E7-0B09BD06BC16}" dt="2025-04-22T22:15:50.120" v="905" actId="478"/>
          <ac:picMkLst>
            <pc:docMk/>
            <pc:sldMk cId="962503638" sldId="286"/>
            <ac:picMk id="14" creationId="{B345EC4C-83B5-0FB0-5408-36BD052A6A89}"/>
          </ac:picMkLst>
        </pc:picChg>
        <pc:picChg chg="add mod">
          <ac:chgData name="Bob Seigart" userId="ac4f6228-0051-4dbb-a4b0-8cb3bc7d985a" providerId="ADAL" clId="{E3E3B47D-9028-4810-89E7-0B09BD06BC16}" dt="2025-04-22T22:16:48.360" v="912" actId="14100"/>
          <ac:picMkLst>
            <pc:docMk/>
            <pc:sldMk cId="962503638" sldId="286"/>
            <ac:picMk id="16" creationId="{1DFE9BCB-D510-9F48-1378-0E4512BDD110}"/>
          </ac:picMkLst>
        </pc:picChg>
      </pc:sldChg>
      <pc:sldChg chg="addSp delSp modSp add mod">
        <pc:chgData name="Bob Seigart" userId="ac4f6228-0051-4dbb-a4b0-8cb3bc7d985a" providerId="ADAL" clId="{E3E3B47D-9028-4810-89E7-0B09BD06BC16}" dt="2025-04-23T11:00:03.570" v="4354" actId="14100"/>
        <pc:sldMkLst>
          <pc:docMk/>
          <pc:sldMk cId="527249769" sldId="287"/>
        </pc:sldMkLst>
        <pc:spChg chg="mod">
          <ac:chgData name="Bob Seigart" userId="ac4f6228-0051-4dbb-a4b0-8cb3bc7d985a" providerId="ADAL" clId="{E3E3B47D-9028-4810-89E7-0B09BD06BC16}" dt="2025-04-23T11:00:03.570" v="4354" actId="14100"/>
          <ac:spMkLst>
            <pc:docMk/>
            <pc:sldMk cId="527249769" sldId="287"/>
            <ac:spMk id="2" creationId="{47F8B42C-E1F7-31C4-4BCD-D15A8AA0099B}"/>
          </ac:spMkLst>
        </pc:spChg>
        <pc:spChg chg="mod">
          <ac:chgData name="Bob Seigart" userId="ac4f6228-0051-4dbb-a4b0-8cb3bc7d985a" providerId="ADAL" clId="{E3E3B47D-9028-4810-89E7-0B09BD06BC16}" dt="2025-04-22T22:57:40.990" v="1307" actId="14100"/>
          <ac:spMkLst>
            <pc:docMk/>
            <pc:sldMk cId="527249769" sldId="287"/>
            <ac:spMk id="4" creationId="{98508255-A072-8678-6EC5-08690B06A7B5}"/>
          </ac:spMkLst>
        </pc:spChg>
        <pc:picChg chg="add del mod">
          <ac:chgData name="Bob Seigart" userId="ac4f6228-0051-4dbb-a4b0-8cb3bc7d985a" providerId="ADAL" clId="{E3E3B47D-9028-4810-89E7-0B09BD06BC16}" dt="2025-04-23T10:59:19.371" v="4346" actId="478"/>
          <ac:picMkLst>
            <pc:docMk/>
            <pc:sldMk cId="527249769" sldId="287"/>
            <ac:picMk id="5" creationId="{A7A93A5A-B0E2-EA48-049D-91CAFBE7C633}"/>
          </ac:picMkLst>
        </pc:picChg>
        <pc:picChg chg="del">
          <ac:chgData name="Bob Seigart" userId="ac4f6228-0051-4dbb-a4b0-8cb3bc7d985a" providerId="ADAL" clId="{E3E3B47D-9028-4810-89E7-0B09BD06BC16}" dt="2025-04-22T22:24:06.485" v="1130" actId="478"/>
          <ac:picMkLst>
            <pc:docMk/>
            <pc:sldMk cId="527249769" sldId="287"/>
            <ac:picMk id="7" creationId="{9A78F503-4155-F639-D2F4-57707A4E4473}"/>
          </ac:picMkLst>
        </pc:picChg>
        <pc:picChg chg="add mod">
          <ac:chgData name="Bob Seigart" userId="ac4f6228-0051-4dbb-a4b0-8cb3bc7d985a" providerId="ADAL" clId="{E3E3B47D-9028-4810-89E7-0B09BD06BC16}" dt="2025-04-23T10:59:54.352" v="4353" actId="1076"/>
          <ac:picMkLst>
            <pc:docMk/>
            <pc:sldMk cId="527249769" sldId="287"/>
            <ac:picMk id="7" creationId="{DC708AF4-3855-5DCD-439A-7890806F415E}"/>
          </ac:picMkLst>
        </pc:picChg>
        <pc:picChg chg="del">
          <ac:chgData name="Bob Seigart" userId="ac4f6228-0051-4dbb-a4b0-8cb3bc7d985a" providerId="ADAL" clId="{E3E3B47D-9028-4810-89E7-0B09BD06BC16}" dt="2025-04-22T22:24:05.411" v="1129" actId="478"/>
          <ac:picMkLst>
            <pc:docMk/>
            <pc:sldMk cId="527249769" sldId="287"/>
            <ac:picMk id="13" creationId="{FB6DB2E5-C90B-65BD-C68D-7841BC3B9EDA}"/>
          </ac:picMkLst>
        </pc:picChg>
        <pc:picChg chg="del">
          <ac:chgData name="Bob Seigart" userId="ac4f6228-0051-4dbb-a4b0-8cb3bc7d985a" providerId="ADAL" clId="{E3E3B47D-9028-4810-89E7-0B09BD06BC16}" dt="2025-04-22T22:24:07.508" v="1131" actId="478"/>
          <ac:picMkLst>
            <pc:docMk/>
            <pc:sldMk cId="527249769" sldId="287"/>
            <ac:picMk id="16" creationId="{AE49C1BE-0774-1707-BB4D-079A6E91C227}"/>
          </ac:picMkLst>
        </pc:picChg>
      </pc:sldChg>
      <pc:sldChg chg="addSp delSp modSp add mod ord">
        <pc:chgData name="Bob Seigart" userId="ac4f6228-0051-4dbb-a4b0-8cb3bc7d985a" providerId="ADAL" clId="{E3E3B47D-9028-4810-89E7-0B09BD06BC16}" dt="2025-04-22T23:37:38.937" v="1809" actId="14100"/>
        <pc:sldMkLst>
          <pc:docMk/>
          <pc:sldMk cId="1737906116" sldId="288"/>
        </pc:sldMkLst>
        <pc:spChg chg="mod">
          <ac:chgData name="Bob Seigart" userId="ac4f6228-0051-4dbb-a4b0-8cb3bc7d985a" providerId="ADAL" clId="{E3E3B47D-9028-4810-89E7-0B09BD06BC16}" dt="2025-04-22T23:37:38.937" v="1809" actId="14100"/>
          <ac:spMkLst>
            <pc:docMk/>
            <pc:sldMk cId="1737906116" sldId="288"/>
            <ac:spMk id="2" creationId="{6BC2C929-B095-3489-FF39-AB0412234BFD}"/>
          </ac:spMkLst>
        </pc:spChg>
        <pc:spChg chg="mod">
          <ac:chgData name="Bob Seigart" userId="ac4f6228-0051-4dbb-a4b0-8cb3bc7d985a" providerId="ADAL" clId="{E3E3B47D-9028-4810-89E7-0B09BD06BC16}" dt="2025-04-22T23:05:39.535" v="1407" actId="14100"/>
          <ac:spMkLst>
            <pc:docMk/>
            <pc:sldMk cId="1737906116" sldId="288"/>
            <ac:spMk id="4" creationId="{DFB32A6E-C904-F1D3-76B9-5D251D0196F1}"/>
          </ac:spMkLst>
        </pc:spChg>
        <pc:picChg chg="add del mod">
          <ac:chgData name="Bob Seigart" userId="ac4f6228-0051-4dbb-a4b0-8cb3bc7d985a" providerId="ADAL" clId="{E3E3B47D-9028-4810-89E7-0B09BD06BC16}" dt="2025-04-22T23:33:13.283" v="1758" actId="478"/>
          <ac:picMkLst>
            <pc:docMk/>
            <pc:sldMk cId="1737906116" sldId="288"/>
            <ac:picMk id="5" creationId="{56D8209E-0255-958B-CC7F-BC2AE02F687A}"/>
          </ac:picMkLst>
        </pc:picChg>
        <pc:picChg chg="del">
          <ac:chgData name="Bob Seigart" userId="ac4f6228-0051-4dbb-a4b0-8cb3bc7d985a" providerId="ADAL" clId="{E3E3B47D-9028-4810-89E7-0B09BD06BC16}" dt="2025-04-22T23:05:44.267" v="1409" actId="478"/>
          <ac:picMkLst>
            <pc:docMk/>
            <pc:sldMk cId="1737906116" sldId="288"/>
            <ac:picMk id="7" creationId="{66B4A7A2-5338-6F6B-FA1E-FF33DC72877F}"/>
          </ac:picMkLst>
        </pc:picChg>
        <pc:picChg chg="add del mod">
          <ac:chgData name="Bob Seigart" userId="ac4f6228-0051-4dbb-a4b0-8cb3bc7d985a" providerId="ADAL" clId="{E3E3B47D-9028-4810-89E7-0B09BD06BC16}" dt="2025-04-22T23:27:11.547" v="1750" actId="478"/>
          <ac:picMkLst>
            <pc:docMk/>
            <pc:sldMk cId="1737906116" sldId="288"/>
            <ac:picMk id="9" creationId="{743F90AE-B818-AF34-EE60-0CF7D5CE88CE}"/>
          </ac:picMkLst>
        </pc:picChg>
        <pc:picChg chg="del">
          <ac:chgData name="Bob Seigart" userId="ac4f6228-0051-4dbb-a4b0-8cb3bc7d985a" providerId="ADAL" clId="{E3E3B47D-9028-4810-89E7-0B09BD06BC16}" dt="2025-04-22T23:05:45.189" v="1410" actId="478"/>
          <ac:picMkLst>
            <pc:docMk/>
            <pc:sldMk cId="1737906116" sldId="288"/>
            <ac:picMk id="13" creationId="{0562D376-8E7F-B9FB-A226-62DF40B9ABB6}"/>
          </ac:picMkLst>
        </pc:picChg>
        <pc:picChg chg="add mod">
          <ac:chgData name="Bob Seigart" userId="ac4f6228-0051-4dbb-a4b0-8cb3bc7d985a" providerId="ADAL" clId="{E3E3B47D-9028-4810-89E7-0B09BD06BC16}" dt="2025-04-22T23:36:27.357" v="1771" actId="1076"/>
          <ac:picMkLst>
            <pc:docMk/>
            <pc:sldMk cId="1737906116" sldId="288"/>
            <ac:picMk id="14" creationId="{81D06321-6F94-3BB4-5095-828CDB9EF764}"/>
          </ac:picMkLst>
        </pc:picChg>
        <pc:picChg chg="del">
          <ac:chgData name="Bob Seigart" userId="ac4f6228-0051-4dbb-a4b0-8cb3bc7d985a" providerId="ADAL" clId="{E3E3B47D-9028-4810-89E7-0B09BD06BC16}" dt="2025-04-22T23:05:43.193" v="1408" actId="478"/>
          <ac:picMkLst>
            <pc:docMk/>
            <pc:sldMk cId="1737906116" sldId="288"/>
            <ac:picMk id="16" creationId="{F731B959-8B60-7EE2-F8B4-156842B7E745}"/>
          </ac:picMkLst>
        </pc:picChg>
        <pc:picChg chg="add mod">
          <ac:chgData name="Bob Seigart" userId="ac4f6228-0051-4dbb-a4b0-8cb3bc7d985a" providerId="ADAL" clId="{E3E3B47D-9028-4810-89E7-0B09BD06BC16}" dt="2025-04-22T23:36:12.387" v="1770" actId="14100"/>
          <ac:picMkLst>
            <pc:docMk/>
            <pc:sldMk cId="1737906116" sldId="288"/>
            <ac:picMk id="17" creationId="{B3A662FE-13E7-9021-474D-7B6CA38F11EE}"/>
          </ac:picMkLst>
        </pc:picChg>
        <pc:picChg chg="add mod">
          <ac:chgData name="Bob Seigart" userId="ac4f6228-0051-4dbb-a4b0-8cb3bc7d985a" providerId="ADAL" clId="{E3E3B47D-9028-4810-89E7-0B09BD06BC16}" dt="2025-04-22T23:36:32.181" v="1772" actId="1076"/>
          <ac:picMkLst>
            <pc:docMk/>
            <pc:sldMk cId="1737906116" sldId="288"/>
            <ac:picMk id="19" creationId="{6147A0A8-8AD4-E427-1353-58DF400DDEE8}"/>
          </ac:picMkLst>
        </pc:picChg>
      </pc:sldChg>
      <pc:sldChg chg="addSp delSp modSp add mod">
        <pc:chgData name="Bob Seigart" userId="ac4f6228-0051-4dbb-a4b0-8cb3bc7d985a" providerId="ADAL" clId="{E3E3B47D-9028-4810-89E7-0B09BD06BC16}" dt="2025-04-23T10:57:16.486" v="4328" actId="1076"/>
        <pc:sldMkLst>
          <pc:docMk/>
          <pc:sldMk cId="4066029196" sldId="289"/>
        </pc:sldMkLst>
        <pc:spChg chg="mod">
          <ac:chgData name="Bob Seigart" userId="ac4f6228-0051-4dbb-a4b0-8cb3bc7d985a" providerId="ADAL" clId="{E3E3B47D-9028-4810-89E7-0B09BD06BC16}" dt="2025-04-23T10:57:16.486" v="4328" actId="1076"/>
          <ac:spMkLst>
            <pc:docMk/>
            <pc:sldMk cId="4066029196" sldId="289"/>
            <ac:spMk id="2" creationId="{63F56A01-2FBF-7205-8AEF-C72C733A0537}"/>
          </ac:spMkLst>
        </pc:spChg>
        <pc:spChg chg="mod">
          <ac:chgData name="Bob Seigart" userId="ac4f6228-0051-4dbb-a4b0-8cb3bc7d985a" providerId="ADAL" clId="{E3E3B47D-9028-4810-89E7-0B09BD06BC16}" dt="2025-04-22T23:48:04.938" v="1989" actId="14100"/>
          <ac:spMkLst>
            <pc:docMk/>
            <pc:sldMk cId="4066029196" sldId="289"/>
            <ac:spMk id="4" creationId="{2A8EE703-837F-C12E-B6F4-ACDE7AC6C599}"/>
          </ac:spMkLst>
        </pc:spChg>
        <pc:spChg chg="add del mod">
          <ac:chgData name="Bob Seigart" userId="ac4f6228-0051-4dbb-a4b0-8cb3bc7d985a" providerId="ADAL" clId="{E3E3B47D-9028-4810-89E7-0B09BD06BC16}" dt="2025-04-23T10:54:44.661" v="4315" actId="478"/>
          <ac:spMkLst>
            <pc:docMk/>
            <pc:sldMk cId="4066029196" sldId="289"/>
            <ac:spMk id="5" creationId="{D8DA27B6-81D2-CCAA-2C23-60F5D2B21412}"/>
          </ac:spMkLst>
        </pc:spChg>
        <pc:picChg chg="add del mod">
          <ac:chgData name="Bob Seigart" userId="ac4f6228-0051-4dbb-a4b0-8cb3bc7d985a" providerId="ADAL" clId="{E3E3B47D-9028-4810-89E7-0B09BD06BC16}" dt="2025-04-23T10:52:17.150" v="4298" actId="478"/>
          <ac:picMkLst>
            <pc:docMk/>
            <pc:sldMk cId="4066029196" sldId="289"/>
            <ac:picMk id="6" creationId="{8858E673-6C2E-7E9B-769A-A7E398405FA6}"/>
          </ac:picMkLst>
        </pc:picChg>
        <pc:picChg chg="add del mod">
          <ac:chgData name="Bob Seigart" userId="ac4f6228-0051-4dbb-a4b0-8cb3bc7d985a" providerId="ADAL" clId="{E3E3B47D-9028-4810-89E7-0B09BD06BC16}" dt="2025-04-23T10:52:15.524" v="4297" actId="478"/>
          <ac:picMkLst>
            <pc:docMk/>
            <pc:sldMk cId="4066029196" sldId="289"/>
            <ac:picMk id="7" creationId="{8E4078A2-3EF1-14C5-9EC6-C3789AC3604B}"/>
          </ac:picMkLst>
        </pc:picChg>
        <pc:picChg chg="add mod">
          <ac:chgData name="Bob Seigart" userId="ac4f6228-0051-4dbb-a4b0-8cb3bc7d985a" providerId="ADAL" clId="{E3E3B47D-9028-4810-89E7-0B09BD06BC16}" dt="2025-04-23T10:56:53.298" v="4327" actId="1076"/>
          <ac:picMkLst>
            <pc:docMk/>
            <pc:sldMk cId="4066029196" sldId="289"/>
            <ac:picMk id="10" creationId="{3E23B5D1-3C66-A447-1EBF-6267075CD436}"/>
          </ac:picMkLst>
        </pc:picChg>
        <pc:picChg chg="del mod">
          <ac:chgData name="Bob Seigart" userId="ac4f6228-0051-4dbb-a4b0-8cb3bc7d985a" providerId="ADAL" clId="{E3E3B47D-9028-4810-89E7-0B09BD06BC16}" dt="2025-04-22T23:39:44.077" v="1824" actId="478"/>
          <ac:picMkLst>
            <pc:docMk/>
            <pc:sldMk cId="4066029196" sldId="289"/>
            <ac:picMk id="14" creationId="{4158529E-AA06-44C7-0F78-9A802A1E56D8}"/>
          </ac:picMkLst>
        </pc:picChg>
        <pc:picChg chg="del mod">
          <ac:chgData name="Bob Seigart" userId="ac4f6228-0051-4dbb-a4b0-8cb3bc7d985a" providerId="ADAL" clId="{E3E3B47D-9028-4810-89E7-0B09BD06BC16}" dt="2025-04-22T23:39:42.241" v="1821" actId="478"/>
          <ac:picMkLst>
            <pc:docMk/>
            <pc:sldMk cId="4066029196" sldId="289"/>
            <ac:picMk id="17" creationId="{48863B42-8BCC-D679-34AC-4722B112A6DB}"/>
          </ac:picMkLst>
        </pc:picChg>
        <pc:picChg chg="del">
          <ac:chgData name="Bob Seigart" userId="ac4f6228-0051-4dbb-a4b0-8cb3bc7d985a" providerId="ADAL" clId="{E3E3B47D-9028-4810-89E7-0B09BD06BC16}" dt="2025-04-22T23:39:43.241" v="1822" actId="478"/>
          <ac:picMkLst>
            <pc:docMk/>
            <pc:sldMk cId="4066029196" sldId="289"/>
            <ac:picMk id="19" creationId="{F838F7B0-AFB4-9F3D-AF0A-F150762099A0}"/>
          </ac:picMkLst>
        </pc:picChg>
      </pc:sldChg>
      <pc:sldChg chg="addSp delSp modSp add mod ord">
        <pc:chgData name="Bob Seigart" userId="ac4f6228-0051-4dbb-a4b0-8cb3bc7d985a" providerId="ADAL" clId="{E3E3B47D-9028-4810-89E7-0B09BD06BC16}" dt="2025-04-23T00:15:51.160" v="2607" actId="1076"/>
        <pc:sldMkLst>
          <pc:docMk/>
          <pc:sldMk cId="3778424631" sldId="290"/>
        </pc:sldMkLst>
        <pc:spChg chg="mod">
          <ac:chgData name="Bob Seigart" userId="ac4f6228-0051-4dbb-a4b0-8cb3bc7d985a" providerId="ADAL" clId="{E3E3B47D-9028-4810-89E7-0B09BD06BC16}" dt="2025-04-23T00:03:55.425" v="2372" actId="14100"/>
          <ac:spMkLst>
            <pc:docMk/>
            <pc:sldMk cId="3778424631" sldId="290"/>
            <ac:spMk id="2" creationId="{CA51D8D8-6638-3AA1-E18B-60B602EAE7E4}"/>
          </ac:spMkLst>
        </pc:spChg>
        <pc:spChg chg="mod">
          <ac:chgData name="Bob Seigart" userId="ac4f6228-0051-4dbb-a4b0-8cb3bc7d985a" providerId="ADAL" clId="{E3E3B47D-9028-4810-89E7-0B09BD06BC16}" dt="2025-04-22T23:55:28.264" v="2066" actId="14100"/>
          <ac:spMkLst>
            <pc:docMk/>
            <pc:sldMk cId="3778424631" sldId="290"/>
            <ac:spMk id="4" creationId="{BEBAE9C9-8EE1-A418-DF9F-6E3E953294BD}"/>
          </ac:spMkLst>
        </pc:spChg>
        <pc:picChg chg="add del mod">
          <ac:chgData name="Bob Seigart" userId="ac4f6228-0051-4dbb-a4b0-8cb3bc7d985a" providerId="ADAL" clId="{E3E3B47D-9028-4810-89E7-0B09BD06BC16}" dt="2025-04-23T00:07:31.340" v="2381" actId="478"/>
          <ac:picMkLst>
            <pc:docMk/>
            <pc:sldMk cId="3778424631" sldId="290"/>
            <ac:picMk id="5" creationId="{E35AD0E1-4416-9D32-F578-D965F431C0A2}"/>
          </ac:picMkLst>
        </pc:picChg>
        <pc:picChg chg="add mod">
          <ac:chgData name="Bob Seigart" userId="ac4f6228-0051-4dbb-a4b0-8cb3bc7d985a" providerId="ADAL" clId="{E3E3B47D-9028-4810-89E7-0B09BD06BC16}" dt="2025-04-23T00:15:51.160" v="2607" actId="1076"/>
          <ac:picMkLst>
            <pc:docMk/>
            <pc:sldMk cId="3778424631" sldId="290"/>
            <ac:picMk id="7" creationId="{3E299EFA-DDFB-B273-51C2-657180288039}"/>
          </ac:picMkLst>
        </pc:picChg>
        <pc:picChg chg="add mod">
          <ac:chgData name="Bob Seigart" userId="ac4f6228-0051-4dbb-a4b0-8cb3bc7d985a" providerId="ADAL" clId="{E3E3B47D-9028-4810-89E7-0B09BD06BC16}" dt="2025-04-23T00:15:45.907" v="2606" actId="1076"/>
          <ac:picMkLst>
            <pc:docMk/>
            <pc:sldMk cId="3778424631" sldId="290"/>
            <ac:picMk id="10" creationId="{97EE6F78-FE3D-DE3D-3A14-78E10A607074}"/>
          </ac:picMkLst>
        </pc:picChg>
        <pc:picChg chg="del">
          <ac:chgData name="Bob Seigart" userId="ac4f6228-0051-4dbb-a4b0-8cb3bc7d985a" providerId="ADAL" clId="{E3E3B47D-9028-4810-89E7-0B09BD06BC16}" dt="2025-04-23T00:00:54.505" v="2206" actId="478"/>
          <ac:picMkLst>
            <pc:docMk/>
            <pc:sldMk cId="3778424631" sldId="290"/>
            <ac:picMk id="14" creationId="{BD0F4630-D4F0-31D4-E405-3A371954E530}"/>
          </ac:picMkLst>
        </pc:picChg>
        <pc:picChg chg="del">
          <ac:chgData name="Bob Seigart" userId="ac4f6228-0051-4dbb-a4b0-8cb3bc7d985a" providerId="ADAL" clId="{E3E3B47D-9028-4810-89E7-0B09BD06BC16}" dt="2025-04-23T00:00:52.598" v="2204" actId="478"/>
          <ac:picMkLst>
            <pc:docMk/>
            <pc:sldMk cId="3778424631" sldId="290"/>
            <ac:picMk id="17" creationId="{C7EAFEA8-4B9C-4C8D-07CB-1B4CB43A18DA}"/>
          </ac:picMkLst>
        </pc:picChg>
        <pc:picChg chg="del">
          <ac:chgData name="Bob Seigart" userId="ac4f6228-0051-4dbb-a4b0-8cb3bc7d985a" providerId="ADAL" clId="{E3E3B47D-9028-4810-89E7-0B09BD06BC16}" dt="2025-04-23T00:00:53.666" v="2205" actId="478"/>
          <ac:picMkLst>
            <pc:docMk/>
            <pc:sldMk cId="3778424631" sldId="290"/>
            <ac:picMk id="19" creationId="{C8C9EB41-FE88-7E81-5824-2B99F46B8E94}"/>
          </ac:picMkLst>
        </pc:picChg>
      </pc:sldChg>
      <pc:sldChg chg="addSp delSp modSp add del mod">
        <pc:chgData name="Bob Seigart" userId="ac4f6228-0051-4dbb-a4b0-8cb3bc7d985a" providerId="ADAL" clId="{E3E3B47D-9028-4810-89E7-0B09BD06BC16}" dt="2025-04-23T10:58:47.866" v="4345" actId="1036"/>
        <pc:sldMkLst>
          <pc:docMk/>
          <pc:sldMk cId="302480293" sldId="291"/>
        </pc:sldMkLst>
        <pc:spChg chg="mod">
          <ac:chgData name="Bob Seigart" userId="ac4f6228-0051-4dbb-a4b0-8cb3bc7d985a" providerId="ADAL" clId="{E3E3B47D-9028-4810-89E7-0B09BD06BC16}" dt="2025-04-23T00:14:21.435" v="2598" actId="1076"/>
          <ac:spMkLst>
            <pc:docMk/>
            <pc:sldMk cId="302480293" sldId="291"/>
            <ac:spMk id="2" creationId="{4ECB65E2-DDDB-2F41-F0C6-50689C714F99}"/>
          </ac:spMkLst>
        </pc:spChg>
        <pc:spChg chg="mod">
          <ac:chgData name="Bob Seigart" userId="ac4f6228-0051-4dbb-a4b0-8cb3bc7d985a" providerId="ADAL" clId="{E3E3B47D-9028-4810-89E7-0B09BD06BC16}" dt="2025-04-23T00:13:41.156" v="2593" actId="14100"/>
          <ac:spMkLst>
            <pc:docMk/>
            <pc:sldMk cId="302480293" sldId="291"/>
            <ac:spMk id="4" creationId="{FAB20025-265A-1B9D-8541-7E45FE88A93E}"/>
          </ac:spMkLst>
        </pc:spChg>
        <pc:picChg chg="del mod">
          <ac:chgData name="Bob Seigart" userId="ac4f6228-0051-4dbb-a4b0-8cb3bc7d985a" providerId="ADAL" clId="{E3E3B47D-9028-4810-89E7-0B09BD06BC16}" dt="2025-04-23T10:57:51.052" v="4329" actId="478"/>
          <ac:picMkLst>
            <pc:docMk/>
            <pc:sldMk cId="302480293" sldId="291"/>
            <ac:picMk id="5" creationId="{D6836E83-77A8-9CAD-C65C-92F1DF87DCA0}"/>
          </ac:picMkLst>
        </pc:picChg>
        <pc:picChg chg="add mod ord">
          <ac:chgData name="Bob Seigart" userId="ac4f6228-0051-4dbb-a4b0-8cb3bc7d985a" providerId="ADAL" clId="{E3E3B47D-9028-4810-89E7-0B09BD06BC16}" dt="2025-04-23T10:58:47.866" v="4345" actId="1036"/>
          <ac:picMkLst>
            <pc:docMk/>
            <pc:sldMk cId="302480293" sldId="291"/>
            <ac:picMk id="7" creationId="{4215447D-7CD6-BD95-C33C-E6E64BDCF3C7}"/>
          </ac:picMkLst>
        </pc:picChg>
        <pc:picChg chg="del">
          <ac:chgData name="Bob Seigart" userId="ac4f6228-0051-4dbb-a4b0-8cb3bc7d985a" providerId="ADAL" clId="{E3E3B47D-9028-4810-89E7-0B09BD06BC16}" dt="2025-04-23T00:07:52.270" v="2384" actId="478"/>
          <ac:picMkLst>
            <pc:docMk/>
            <pc:sldMk cId="302480293" sldId="291"/>
            <ac:picMk id="7" creationId="{D86142F3-E4B5-E1FD-6C47-934AA6DB7C48}"/>
          </ac:picMkLst>
        </pc:picChg>
        <pc:cxnChg chg="mod">
          <ac:chgData name="Bob Seigart" userId="ac4f6228-0051-4dbb-a4b0-8cb3bc7d985a" providerId="ADAL" clId="{E3E3B47D-9028-4810-89E7-0B09BD06BC16}" dt="2025-04-23T00:14:11.723" v="2597" actId="1076"/>
          <ac:cxnSpMkLst>
            <pc:docMk/>
            <pc:sldMk cId="302480293" sldId="291"/>
            <ac:cxnSpMk id="8" creationId="{368788A1-013C-5789-FA7C-F48FB8BA3D98}"/>
          </ac:cxnSpMkLst>
        </pc:cxnChg>
      </pc:sldChg>
      <pc:sldChg chg="addSp modSp new del mod">
        <pc:chgData name="Bob Seigart" userId="ac4f6228-0051-4dbb-a4b0-8cb3bc7d985a" providerId="ADAL" clId="{E3E3B47D-9028-4810-89E7-0B09BD06BC16}" dt="2025-04-23T00:58:37.769" v="3104" actId="47"/>
        <pc:sldMkLst>
          <pc:docMk/>
          <pc:sldMk cId="4182685073" sldId="292"/>
        </pc:sldMkLst>
        <pc:graphicFrameChg chg="add mod modGraphic">
          <ac:chgData name="Bob Seigart" userId="ac4f6228-0051-4dbb-a4b0-8cb3bc7d985a" providerId="ADAL" clId="{E3E3B47D-9028-4810-89E7-0B09BD06BC16}" dt="2025-04-23T00:34:03.627" v="2691" actId="122"/>
          <ac:graphicFrameMkLst>
            <pc:docMk/>
            <pc:sldMk cId="4182685073" sldId="292"/>
            <ac:graphicFrameMk id="2" creationId="{665F530A-9B00-0A11-A547-F2CE6088D8F3}"/>
          </ac:graphicFrameMkLst>
        </pc:graphicFrameChg>
      </pc:sldChg>
      <pc:sldChg chg="addSp delSp modSp add mod ord">
        <pc:chgData name="Bob Seigart" userId="ac4f6228-0051-4dbb-a4b0-8cb3bc7d985a" providerId="ADAL" clId="{E3E3B47D-9028-4810-89E7-0B09BD06BC16}" dt="2025-04-23T00:58:08.399" v="3103" actId="1076"/>
        <pc:sldMkLst>
          <pc:docMk/>
          <pc:sldMk cId="1592468233" sldId="293"/>
        </pc:sldMkLst>
        <pc:spChg chg="del mod">
          <ac:chgData name="Bob Seigart" userId="ac4f6228-0051-4dbb-a4b0-8cb3bc7d985a" providerId="ADAL" clId="{E3E3B47D-9028-4810-89E7-0B09BD06BC16}" dt="2025-04-23T00:30:15.399" v="2660" actId="478"/>
          <ac:spMkLst>
            <pc:docMk/>
            <pc:sldMk cId="1592468233" sldId="293"/>
            <ac:spMk id="2" creationId="{79CE5773-9CB9-C9E3-D71B-FC428EDFC60E}"/>
          </ac:spMkLst>
        </pc:spChg>
        <pc:spChg chg="del mod">
          <ac:chgData name="Bob Seigart" userId="ac4f6228-0051-4dbb-a4b0-8cb3bc7d985a" providerId="ADAL" clId="{E3E3B47D-9028-4810-89E7-0B09BD06BC16}" dt="2025-04-23T00:30:19.732" v="2662" actId="478"/>
          <ac:spMkLst>
            <pc:docMk/>
            <pc:sldMk cId="1592468233" sldId="293"/>
            <ac:spMk id="4" creationId="{ABD859BA-E4F0-A880-9FFE-5B0BB95DC306}"/>
          </ac:spMkLst>
        </pc:spChg>
        <pc:graphicFrameChg chg="add del mod modGraphic">
          <ac:chgData name="Bob Seigart" userId="ac4f6228-0051-4dbb-a4b0-8cb3bc7d985a" providerId="ADAL" clId="{E3E3B47D-9028-4810-89E7-0B09BD06BC16}" dt="2025-04-23T00:34:24.593" v="2692" actId="21"/>
          <ac:graphicFrameMkLst>
            <pc:docMk/>
            <pc:sldMk cId="1592468233" sldId="293"/>
            <ac:graphicFrameMk id="6" creationId="{93F60FCB-A65F-CE3A-5C37-95FD15ABCFD0}"/>
          </ac:graphicFrameMkLst>
        </pc:graphicFrameChg>
        <pc:graphicFrameChg chg="add mod modGraphic">
          <ac:chgData name="Bob Seigart" userId="ac4f6228-0051-4dbb-a4b0-8cb3bc7d985a" providerId="ADAL" clId="{E3E3B47D-9028-4810-89E7-0B09BD06BC16}" dt="2025-04-23T00:58:08.399" v="3103" actId="1076"/>
          <ac:graphicFrameMkLst>
            <pc:docMk/>
            <pc:sldMk cId="1592468233" sldId="293"/>
            <ac:graphicFrameMk id="7" creationId="{CF651DE0-228B-1593-2EFD-CB07E60A322E}"/>
          </ac:graphicFrameMkLst>
        </pc:graphicFrameChg>
        <pc:picChg chg="del">
          <ac:chgData name="Bob Seigart" userId="ac4f6228-0051-4dbb-a4b0-8cb3bc7d985a" providerId="ADAL" clId="{E3E3B47D-9028-4810-89E7-0B09BD06BC16}" dt="2025-04-23T00:29:10.409" v="2652" actId="478"/>
          <ac:picMkLst>
            <pc:docMk/>
            <pc:sldMk cId="1592468233" sldId="293"/>
            <ac:picMk id="5" creationId="{01684617-254A-3826-C679-832712E51CFF}"/>
          </ac:picMkLst>
        </pc:picChg>
        <pc:cxnChg chg="del">
          <ac:chgData name="Bob Seigart" userId="ac4f6228-0051-4dbb-a4b0-8cb3bc7d985a" providerId="ADAL" clId="{E3E3B47D-9028-4810-89E7-0B09BD06BC16}" dt="2025-04-23T00:30:22.044" v="2663" actId="478"/>
          <ac:cxnSpMkLst>
            <pc:docMk/>
            <pc:sldMk cId="1592468233" sldId="293"/>
            <ac:cxnSpMk id="8" creationId="{11E848E9-FC0B-1475-7012-293A91EE24EC}"/>
          </ac:cxnSpMkLst>
        </pc:cxnChg>
      </pc:sldChg>
      <pc:sldChg chg="addSp delSp modSp add mod">
        <pc:chgData name="Bob Seigart" userId="ac4f6228-0051-4dbb-a4b0-8cb3bc7d985a" providerId="ADAL" clId="{E3E3B47D-9028-4810-89E7-0B09BD06BC16}" dt="2025-04-23T01:29:32.728" v="3669" actId="20577"/>
        <pc:sldMkLst>
          <pc:docMk/>
          <pc:sldMk cId="1032227156" sldId="294"/>
        </pc:sldMkLst>
        <pc:spChg chg="mod">
          <ac:chgData name="Bob Seigart" userId="ac4f6228-0051-4dbb-a4b0-8cb3bc7d985a" providerId="ADAL" clId="{E3E3B47D-9028-4810-89E7-0B09BD06BC16}" dt="2025-04-23T01:29:32.728" v="3669" actId="20577"/>
          <ac:spMkLst>
            <pc:docMk/>
            <pc:sldMk cId="1032227156" sldId="294"/>
            <ac:spMk id="2" creationId="{938AC803-D91E-E46A-BC07-0352288E6321}"/>
          </ac:spMkLst>
        </pc:spChg>
        <pc:spChg chg="mod">
          <ac:chgData name="Bob Seigart" userId="ac4f6228-0051-4dbb-a4b0-8cb3bc7d985a" providerId="ADAL" clId="{E3E3B47D-9028-4810-89E7-0B09BD06BC16}" dt="2025-04-23T01:24:18.195" v="3550" actId="14100"/>
          <ac:spMkLst>
            <pc:docMk/>
            <pc:sldMk cId="1032227156" sldId="294"/>
            <ac:spMk id="4" creationId="{CCBB466C-89BB-5CA1-E432-3C52B0B7E41D}"/>
          </ac:spMkLst>
        </pc:spChg>
        <pc:picChg chg="del">
          <ac:chgData name="Bob Seigart" userId="ac4f6228-0051-4dbb-a4b0-8cb3bc7d985a" providerId="ADAL" clId="{E3E3B47D-9028-4810-89E7-0B09BD06BC16}" dt="2025-04-23T01:00:14.461" v="3111" actId="478"/>
          <ac:picMkLst>
            <pc:docMk/>
            <pc:sldMk cId="1032227156" sldId="294"/>
            <ac:picMk id="5" creationId="{F713F028-F91D-FBEC-521A-1EE1C226846D}"/>
          </ac:picMkLst>
        </pc:picChg>
        <pc:picChg chg="add mod">
          <ac:chgData name="Bob Seigart" userId="ac4f6228-0051-4dbb-a4b0-8cb3bc7d985a" providerId="ADAL" clId="{E3E3B47D-9028-4810-89E7-0B09BD06BC16}" dt="2025-04-23T01:23:42.671" v="3545" actId="1076"/>
          <ac:picMkLst>
            <pc:docMk/>
            <pc:sldMk cId="1032227156" sldId="294"/>
            <ac:picMk id="7" creationId="{8F870EC1-C98B-6775-18B1-70EF216D3518}"/>
          </ac:picMkLst>
        </pc:picChg>
      </pc:sldChg>
      <pc:sldChg chg="addSp delSp modSp add mod">
        <pc:chgData name="Bob Seigart" userId="ac4f6228-0051-4dbb-a4b0-8cb3bc7d985a" providerId="ADAL" clId="{E3E3B47D-9028-4810-89E7-0B09BD06BC16}" dt="2025-04-23T01:49:29.746" v="4259" actId="1076"/>
        <pc:sldMkLst>
          <pc:docMk/>
          <pc:sldMk cId="617331396" sldId="295"/>
        </pc:sldMkLst>
        <pc:spChg chg="mod">
          <ac:chgData name="Bob Seigart" userId="ac4f6228-0051-4dbb-a4b0-8cb3bc7d985a" providerId="ADAL" clId="{E3E3B47D-9028-4810-89E7-0B09BD06BC16}" dt="2025-04-23T01:49:08.671" v="4255" actId="14100"/>
          <ac:spMkLst>
            <pc:docMk/>
            <pc:sldMk cId="617331396" sldId="295"/>
            <ac:spMk id="2" creationId="{F9FEEAF7-40B2-8774-B9D3-D82C345F3AE1}"/>
          </ac:spMkLst>
        </pc:spChg>
        <pc:spChg chg="mod">
          <ac:chgData name="Bob Seigart" userId="ac4f6228-0051-4dbb-a4b0-8cb3bc7d985a" providerId="ADAL" clId="{E3E3B47D-9028-4810-89E7-0B09BD06BC16}" dt="2025-04-23T01:29:58.075" v="3678" actId="20577"/>
          <ac:spMkLst>
            <pc:docMk/>
            <pc:sldMk cId="617331396" sldId="295"/>
            <ac:spMk id="4" creationId="{1E53F0B8-BDC4-98A4-87F4-BAC5EF509343}"/>
          </ac:spMkLst>
        </pc:spChg>
        <pc:picChg chg="add mod">
          <ac:chgData name="Bob Seigart" userId="ac4f6228-0051-4dbb-a4b0-8cb3bc7d985a" providerId="ADAL" clId="{E3E3B47D-9028-4810-89E7-0B09BD06BC16}" dt="2025-04-23T01:49:26.201" v="4258" actId="1076"/>
          <ac:picMkLst>
            <pc:docMk/>
            <pc:sldMk cId="617331396" sldId="295"/>
            <ac:picMk id="6" creationId="{84259A7A-5E46-E73D-514E-B9B104A173A3}"/>
          </ac:picMkLst>
        </pc:picChg>
        <pc:picChg chg="del">
          <ac:chgData name="Bob Seigart" userId="ac4f6228-0051-4dbb-a4b0-8cb3bc7d985a" providerId="ADAL" clId="{E3E3B47D-9028-4810-89E7-0B09BD06BC16}" dt="2025-04-23T01:26:37.519" v="3583" actId="478"/>
          <ac:picMkLst>
            <pc:docMk/>
            <pc:sldMk cId="617331396" sldId="295"/>
            <ac:picMk id="7" creationId="{FF3968DC-0A62-5DFB-F89A-1780ADB012D8}"/>
          </ac:picMkLst>
        </pc:picChg>
        <pc:picChg chg="add mod">
          <ac:chgData name="Bob Seigart" userId="ac4f6228-0051-4dbb-a4b0-8cb3bc7d985a" providerId="ADAL" clId="{E3E3B47D-9028-4810-89E7-0B09BD06BC16}" dt="2025-04-23T01:49:29.746" v="4259" actId="1076"/>
          <ac:picMkLst>
            <pc:docMk/>
            <pc:sldMk cId="617331396" sldId="295"/>
            <ac:picMk id="10" creationId="{6BC3293D-6EA8-5D50-C7E6-EF5B6F4353FE}"/>
          </ac:picMkLst>
        </pc:picChg>
      </pc:sldChg>
      <pc:sldChg chg="addSp delSp modSp add mod">
        <pc:chgData name="Bob Seigart" userId="ac4f6228-0051-4dbb-a4b0-8cb3bc7d985a" providerId="ADAL" clId="{E3E3B47D-9028-4810-89E7-0B09BD06BC16}" dt="2025-04-23T02:07:01.854" v="4295" actId="14100"/>
        <pc:sldMkLst>
          <pc:docMk/>
          <pc:sldMk cId="1048372533" sldId="296"/>
        </pc:sldMkLst>
        <pc:spChg chg="mod">
          <ac:chgData name="Bob Seigart" userId="ac4f6228-0051-4dbb-a4b0-8cb3bc7d985a" providerId="ADAL" clId="{E3E3B47D-9028-4810-89E7-0B09BD06BC16}" dt="2025-04-23T02:02:39.520" v="4281" actId="14100"/>
          <ac:spMkLst>
            <pc:docMk/>
            <pc:sldMk cId="1048372533" sldId="296"/>
            <ac:spMk id="2" creationId="{1FCCC0C7-6739-39C5-B840-3990B4A0202F}"/>
          </ac:spMkLst>
        </pc:spChg>
        <pc:picChg chg="del">
          <ac:chgData name="Bob Seigart" userId="ac4f6228-0051-4dbb-a4b0-8cb3bc7d985a" providerId="ADAL" clId="{E3E3B47D-9028-4810-89E7-0B09BD06BC16}" dt="2025-04-23T01:47:23.502" v="4242" actId="478"/>
          <ac:picMkLst>
            <pc:docMk/>
            <pc:sldMk cId="1048372533" sldId="296"/>
            <ac:picMk id="6" creationId="{39601CBE-445A-E157-3DC2-8E621D2519E6}"/>
          </ac:picMkLst>
        </pc:picChg>
        <pc:picChg chg="add mod">
          <ac:chgData name="Bob Seigart" userId="ac4f6228-0051-4dbb-a4b0-8cb3bc7d985a" providerId="ADAL" clId="{E3E3B47D-9028-4810-89E7-0B09BD06BC16}" dt="2025-04-23T02:06:50.146" v="4293" actId="1076"/>
          <ac:picMkLst>
            <pc:docMk/>
            <pc:sldMk cId="1048372533" sldId="296"/>
            <ac:picMk id="7" creationId="{BA18FE0E-07BE-7A58-19E4-16A67DB48B52}"/>
          </ac:picMkLst>
        </pc:picChg>
        <pc:picChg chg="del">
          <ac:chgData name="Bob Seigart" userId="ac4f6228-0051-4dbb-a4b0-8cb3bc7d985a" providerId="ADAL" clId="{E3E3B47D-9028-4810-89E7-0B09BD06BC16}" dt="2025-04-23T01:47:22.285" v="4241" actId="478"/>
          <ac:picMkLst>
            <pc:docMk/>
            <pc:sldMk cId="1048372533" sldId="296"/>
            <ac:picMk id="10" creationId="{70A1F9E5-4B86-3813-66B4-55927E057A25}"/>
          </ac:picMkLst>
        </pc:picChg>
        <pc:picChg chg="add mod">
          <ac:chgData name="Bob Seigart" userId="ac4f6228-0051-4dbb-a4b0-8cb3bc7d985a" providerId="ADAL" clId="{E3E3B47D-9028-4810-89E7-0B09BD06BC16}" dt="2025-04-23T02:03:18.477" v="4285" actId="14100"/>
          <ac:picMkLst>
            <pc:docMk/>
            <pc:sldMk cId="1048372533" sldId="296"/>
            <ac:picMk id="13" creationId="{E20DB417-C84C-40EC-4D43-B6D984CD6B4A}"/>
          </ac:picMkLst>
        </pc:picChg>
        <pc:picChg chg="add mod">
          <ac:chgData name="Bob Seigart" userId="ac4f6228-0051-4dbb-a4b0-8cb3bc7d985a" providerId="ADAL" clId="{E3E3B47D-9028-4810-89E7-0B09BD06BC16}" dt="2025-04-23T02:07:01.854" v="4295" actId="14100"/>
          <ac:picMkLst>
            <pc:docMk/>
            <pc:sldMk cId="1048372533" sldId="296"/>
            <ac:picMk id="15" creationId="{46765DF2-6C98-B323-834A-B6620473CB9B}"/>
          </ac:picMkLst>
        </pc:picChg>
      </pc:sldChg>
      <pc:sldChg chg="addSp delSp modSp add mod">
        <pc:chgData name="Bob Seigart" userId="ac4f6228-0051-4dbb-a4b0-8cb3bc7d985a" providerId="ADAL" clId="{E3E3B47D-9028-4810-89E7-0B09BD06BC16}" dt="2025-04-23T11:10:27.931" v="4393" actId="14100"/>
        <pc:sldMkLst>
          <pc:docMk/>
          <pc:sldMk cId="2915703006" sldId="297"/>
        </pc:sldMkLst>
        <pc:spChg chg="mod">
          <ac:chgData name="Bob Seigart" userId="ac4f6228-0051-4dbb-a4b0-8cb3bc7d985a" providerId="ADAL" clId="{E3E3B47D-9028-4810-89E7-0B09BD06BC16}" dt="2025-04-23T11:10:27.931" v="4393" actId="14100"/>
          <ac:spMkLst>
            <pc:docMk/>
            <pc:sldMk cId="2915703006" sldId="297"/>
            <ac:spMk id="2" creationId="{FA84D010-9FC4-CE22-52CC-099A05DEB4D8}"/>
          </ac:spMkLst>
        </pc:spChg>
        <pc:spChg chg="mod">
          <ac:chgData name="Bob Seigart" userId="ac4f6228-0051-4dbb-a4b0-8cb3bc7d985a" providerId="ADAL" clId="{E3E3B47D-9028-4810-89E7-0B09BD06BC16}" dt="2025-04-23T11:08:46.237" v="4382" actId="20577"/>
          <ac:spMkLst>
            <pc:docMk/>
            <pc:sldMk cId="2915703006" sldId="297"/>
            <ac:spMk id="4" creationId="{04082BB8-2BA6-7CF2-9B1B-DBFF1EA118A8}"/>
          </ac:spMkLst>
        </pc:spChg>
        <pc:picChg chg="add mod">
          <ac:chgData name="Bob Seigart" userId="ac4f6228-0051-4dbb-a4b0-8cb3bc7d985a" providerId="ADAL" clId="{E3E3B47D-9028-4810-89E7-0B09BD06BC16}" dt="2025-04-23T11:10:07.523" v="4389" actId="1076"/>
          <ac:picMkLst>
            <pc:docMk/>
            <pc:sldMk cId="2915703006" sldId="297"/>
            <ac:picMk id="6" creationId="{ED5C3CB3-2C45-812E-B773-37E6D8546D3B}"/>
          </ac:picMkLst>
        </pc:picChg>
        <pc:picChg chg="del">
          <ac:chgData name="Bob Seigart" userId="ac4f6228-0051-4dbb-a4b0-8cb3bc7d985a" providerId="ADAL" clId="{E3E3B47D-9028-4810-89E7-0B09BD06BC16}" dt="2025-04-23T11:08:16.275" v="4359" actId="478"/>
          <ac:picMkLst>
            <pc:docMk/>
            <pc:sldMk cId="2915703006" sldId="297"/>
            <ac:picMk id="7" creationId="{E72E4CB9-BAD1-DEF1-894E-93585A5B0CD5}"/>
          </ac:picMkLst>
        </pc:picChg>
        <pc:picChg chg="del">
          <ac:chgData name="Bob Seigart" userId="ac4f6228-0051-4dbb-a4b0-8cb3bc7d985a" providerId="ADAL" clId="{E3E3B47D-9028-4810-89E7-0B09BD06BC16}" dt="2025-04-23T11:08:17.463" v="4360" actId="478"/>
          <ac:picMkLst>
            <pc:docMk/>
            <pc:sldMk cId="2915703006" sldId="297"/>
            <ac:picMk id="13" creationId="{BA0A4B92-7636-26CC-B9EE-E8588BF0FC7B}"/>
          </ac:picMkLst>
        </pc:picChg>
        <pc:picChg chg="del">
          <ac:chgData name="Bob Seigart" userId="ac4f6228-0051-4dbb-a4b0-8cb3bc7d985a" providerId="ADAL" clId="{E3E3B47D-9028-4810-89E7-0B09BD06BC16}" dt="2025-04-23T11:08:15.279" v="4358" actId="478"/>
          <ac:picMkLst>
            <pc:docMk/>
            <pc:sldMk cId="2915703006" sldId="297"/>
            <ac:picMk id="15" creationId="{E17773A4-259F-D8FA-7622-819B379016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2114" cy="462272"/>
          </a:xfrm>
          <a:prstGeom prst="rect">
            <a:avLst/>
          </a:prstGeom>
        </p:spPr>
        <p:txBody>
          <a:bodyPr vert="horz" lIns="89738" tIns="44869" rIns="89738" bIns="44869" rtlCol="0"/>
          <a:lstStyle>
            <a:lvl1pPr algn="l">
              <a:defRPr sz="1100"/>
            </a:lvl1pPr>
          </a:lstStyle>
          <a:p>
            <a:endParaRPr lang="en-US"/>
          </a:p>
        </p:txBody>
      </p:sp>
      <p:sp>
        <p:nvSpPr>
          <p:cNvPr id="3" name="Date Placeholder 2"/>
          <p:cNvSpPr>
            <a:spLocks noGrp="1"/>
          </p:cNvSpPr>
          <p:nvPr>
            <p:ph type="dt" idx="1"/>
          </p:nvPr>
        </p:nvSpPr>
        <p:spPr>
          <a:xfrm>
            <a:off x="3936409" y="1"/>
            <a:ext cx="3012114" cy="462272"/>
          </a:xfrm>
          <a:prstGeom prst="rect">
            <a:avLst/>
          </a:prstGeom>
        </p:spPr>
        <p:txBody>
          <a:bodyPr vert="horz" lIns="89738" tIns="44869" rIns="89738" bIns="44869" rtlCol="0"/>
          <a:lstStyle>
            <a:lvl1pPr algn="r">
              <a:defRPr sz="1100"/>
            </a:lvl1pPr>
          </a:lstStyle>
          <a:p>
            <a:fld id="{5E363E21-EE58-4BFC-8676-C79966FC732E}" type="datetimeFigureOut">
              <a:rPr lang="en-US" smtClean="0"/>
              <a:t>4/23/2025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89738" tIns="44869" rIns="89738" bIns="44869" rtlCol="0" anchor="ctr"/>
          <a:lstStyle/>
          <a:p>
            <a:endParaRPr lang="en-US"/>
          </a:p>
        </p:txBody>
      </p:sp>
      <p:sp>
        <p:nvSpPr>
          <p:cNvPr id="5" name="Notes Placeholder 4"/>
          <p:cNvSpPr>
            <a:spLocks noGrp="1"/>
          </p:cNvSpPr>
          <p:nvPr>
            <p:ph type="body" sz="quarter" idx="3"/>
          </p:nvPr>
        </p:nvSpPr>
        <p:spPr>
          <a:xfrm>
            <a:off x="694387" y="4444685"/>
            <a:ext cx="5561303" cy="3637272"/>
          </a:xfrm>
          <a:prstGeom prst="rect">
            <a:avLst/>
          </a:prstGeom>
        </p:spPr>
        <p:txBody>
          <a:bodyPr vert="horz" lIns="89738" tIns="44869" rIns="89738" bIns="448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3803"/>
            <a:ext cx="3012114" cy="462272"/>
          </a:xfrm>
          <a:prstGeom prst="rect">
            <a:avLst/>
          </a:prstGeom>
        </p:spPr>
        <p:txBody>
          <a:bodyPr vert="horz" lIns="89738" tIns="44869" rIns="89738" bIns="44869" rtlCol="0" anchor="b"/>
          <a:lstStyle>
            <a:lvl1pPr algn="l">
              <a:defRPr sz="1100"/>
            </a:lvl1pPr>
          </a:lstStyle>
          <a:p>
            <a:endParaRPr lang="en-US"/>
          </a:p>
        </p:txBody>
      </p:sp>
      <p:sp>
        <p:nvSpPr>
          <p:cNvPr id="7" name="Slide Number Placeholder 6"/>
          <p:cNvSpPr>
            <a:spLocks noGrp="1"/>
          </p:cNvSpPr>
          <p:nvPr>
            <p:ph type="sldNum" sz="quarter" idx="5"/>
          </p:nvPr>
        </p:nvSpPr>
        <p:spPr>
          <a:xfrm>
            <a:off x="3936409" y="8773803"/>
            <a:ext cx="3012114" cy="462272"/>
          </a:xfrm>
          <a:prstGeom prst="rect">
            <a:avLst/>
          </a:prstGeom>
        </p:spPr>
        <p:txBody>
          <a:bodyPr vert="horz" lIns="89738" tIns="44869" rIns="89738" bIns="44869" rtlCol="0" anchor="b"/>
          <a:lstStyle>
            <a:lvl1pPr algn="r">
              <a:defRPr sz="1100"/>
            </a:lvl1pPr>
          </a:lstStyle>
          <a:p>
            <a:fld id="{A840A6AB-7005-473C-84D0-8A24142D6932}" type="slidenum">
              <a:rPr lang="en-US" smtClean="0"/>
              <a:t>‹#›</a:t>
            </a:fld>
            <a:endParaRPr lang="en-US"/>
          </a:p>
        </p:txBody>
      </p:sp>
    </p:spTree>
    <p:extLst>
      <p:ext uri="{BB962C8B-B14F-4D97-AF65-F5344CB8AC3E}">
        <p14:creationId xmlns:p14="http://schemas.microsoft.com/office/powerpoint/2010/main" val="260719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0A6AB-7005-473C-84D0-8A24142D6932}" type="slidenum">
              <a:rPr lang="en-US" smtClean="0"/>
              <a:t>1</a:t>
            </a:fld>
            <a:endParaRPr lang="en-US"/>
          </a:p>
        </p:txBody>
      </p:sp>
    </p:spTree>
    <p:extLst>
      <p:ext uri="{BB962C8B-B14F-4D97-AF65-F5344CB8AC3E}">
        <p14:creationId xmlns:p14="http://schemas.microsoft.com/office/powerpoint/2010/main" val="179186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E7BE3-9150-BF46-2F49-D79560CE6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224DB-B64A-2F55-4A41-4B8B1EEB1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6880F-D9FB-F31F-2530-12C273AA44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5CD5DD-C553-8870-1465-F68F5D13A70B}"/>
              </a:ext>
            </a:extLst>
          </p:cNvPr>
          <p:cNvSpPr>
            <a:spLocks noGrp="1"/>
          </p:cNvSpPr>
          <p:nvPr>
            <p:ph type="sldNum" sz="quarter" idx="5"/>
          </p:nvPr>
        </p:nvSpPr>
        <p:spPr/>
        <p:txBody>
          <a:bodyPr/>
          <a:lstStyle/>
          <a:p>
            <a:fld id="{A840A6AB-7005-473C-84D0-8A24142D6932}" type="slidenum">
              <a:rPr lang="en-US" smtClean="0"/>
              <a:t>10</a:t>
            </a:fld>
            <a:endParaRPr lang="en-US"/>
          </a:p>
        </p:txBody>
      </p:sp>
    </p:spTree>
    <p:extLst>
      <p:ext uri="{BB962C8B-B14F-4D97-AF65-F5344CB8AC3E}">
        <p14:creationId xmlns:p14="http://schemas.microsoft.com/office/powerpoint/2010/main" val="2555864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596B-25E2-24BE-61D2-F3849114F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60F29-723C-E7D6-DB83-5A96456DE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06086-A354-BA06-4D89-D615AD1111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B2B1A7-B3B8-8A05-2640-58093DCB6B2F}"/>
              </a:ext>
            </a:extLst>
          </p:cNvPr>
          <p:cNvSpPr>
            <a:spLocks noGrp="1"/>
          </p:cNvSpPr>
          <p:nvPr>
            <p:ph type="sldNum" sz="quarter" idx="5"/>
          </p:nvPr>
        </p:nvSpPr>
        <p:spPr/>
        <p:txBody>
          <a:bodyPr/>
          <a:lstStyle/>
          <a:p>
            <a:fld id="{A840A6AB-7005-473C-84D0-8A24142D6932}" type="slidenum">
              <a:rPr lang="en-US" smtClean="0"/>
              <a:t>11</a:t>
            </a:fld>
            <a:endParaRPr lang="en-US"/>
          </a:p>
        </p:txBody>
      </p:sp>
    </p:spTree>
    <p:extLst>
      <p:ext uri="{BB962C8B-B14F-4D97-AF65-F5344CB8AC3E}">
        <p14:creationId xmlns:p14="http://schemas.microsoft.com/office/powerpoint/2010/main" val="350026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90FA-B0EA-AB25-7E82-2C77D8F94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D6186-53E0-0DFF-415A-2B3829431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4C70D-EED2-A374-9763-6C5143FF29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5BD02-8DB4-1DC5-BA26-841C24D52351}"/>
              </a:ext>
            </a:extLst>
          </p:cNvPr>
          <p:cNvSpPr>
            <a:spLocks noGrp="1"/>
          </p:cNvSpPr>
          <p:nvPr>
            <p:ph type="sldNum" sz="quarter" idx="5"/>
          </p:nvPr>
        </p:nvSpPr>
        <p:spPr/>
        <p:txBody>
          <a:bodyPr/>
          <a:lstStyle/>
          <a:p>
            <a:fld id="{A840A6AB-7005-473C-84D0-8A24142D6932}" type="slidenum">
              <a:rPr lang="en-US" smtClean="0"/>
              <a:t>12</a:t>
            </a:fld>
            <a:endParaRPr lang="en-US"/>
          </a:p>
        </p:txBody>
      </p:sp>
    </p:spTree>
    <p:extLst>
      <p:ext uri="{BB962C8B-B14F-4D97-AF65-F5344CB8AC3E}">
        <p14:creationId xmlns:p14="http://schemas.microsoft.com/office/powerpoint/2010/main" val="77622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9F78-F96B-B0A4-3E1F-067514015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8E1FF-9328-2452-434F-7CDA2C758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E3BBE-6F10-81DC-537D-2211FEB9E4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A175C0-C4BC-B6C3-C145-CEF986CE8E8F}"/>
              </a:ext>
            </a:extLst>
          </p:cNvPr>
          <p:cNvSpPr>
            <a:spLocks noGrp="1"/>
          </p:cNvSpPr>
          <p:nvPr>
            <p:ph type="sldNum" sz="quarter" idx="5"/>
          </p:nvPr>
        </p:nvSpPr>
        <p:spPr/>
        <p:txBody>
          <a:bodyPr/>
          <a:lstStyle/>
          <a:p>
            <a:fld id="{A840A6AB-7005-473C-84D0-8A24142D6932}" type="slidenum">
              <a:rPr lang="en-US" smtClean="0"/>
              <a:t>13</a:t>
            </a:fld>
            <a:endParaRPr lang="en-US"/>
          </a:p>
        </p:txBody>
      </p:sp>
    </p:spTree>
    <p:extLst>
      <p:ext uri="{BB962C8B-B14F-4D97-AF65-F5344CB8AC3E}">
        <p14:creationId xmlns:p14="http://schemas.microsoft.com/office/powerpoint/2010/main" val="344505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BCF00-A06F-A3A6-59F5-E61588973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E25B2-F4E3-B7B2-9899-F244D2468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9270F-3818-DE93-D575-0BCBE6CD0F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61A175-EAEA-C4E2-99AF-6999E44FD8CD}"/>
              </a:ext>
            </a:extLst>
          </p:cNvPr>
          <p:cNvSpPr>
            <a:spLocks noGrp="1"/>
          </p:cNvSpPr>
          <p:nvPr>
            <p:ph type="sldNum" sz="quarter" idx="5"/>
          </p:nvPr>
        </p:nvSpPr>
        <p:spPr/>
        <p:txBody>
          <a:bodyPr/>
          <a:lstStyle/>
          <a:p>
            <a:fld id="{A840A6AB-7005-473C-84D0-8A24142D6932}" type="slidenum">
              <a:rPr lang="en-US" smtClean="0"/>
              <a:t>14</a:t>
            </a:fld>
            <a:endParaRPr lang="en-US"/>
          </a:p>
        </p:txBody>
      </p:sp>
    </p:spTree>
    <p:extLst>
      <p:ext uri="{BB962C8B-B14F-4D97-AF65-F5344CB8AC3E}">
        <p14:creationId xmlns:p14="http://schemas.microsoft.com/office/powerpoint/2010/main" val="483731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3BD6-198D-93A4-909D-32C4B58B2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4F76F-F47E-9463-2B12-FABE121655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99950-4845-52FB-ECC1-40863C2D31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F2DC64-6993-9C0B-1BF3-88E91DE12F3C}"/>
              </a:ext>
            </a:extLst>
          </p:cNvPr>
          <p:cNvSpPr>
            <a:spLocks noGrp="1"/>
          </p:cNvSpPr>
          <p:nvPr>
            <p:ph type="sldNum" sz="quarter" idx="5"/>
          </p:nvPr>
        </p:nvSpPr>
        <p:spPr/>
        <p:txBody>
          <a:bodyPr/>
          <a:lstStyle/>
          <a:p>
            <a:fld id="{A840A6AB-7005-473C-84D0-8A24142D6932}" type="slidenum">
              <a:rPr lang="en-US" smtClean="0"/>
              <a:t>15</a:t>
            </a:fld>
            <a:endParaRPr lang="en-US"/>
          </a:p>
        </p:txBody>
      </p:sp>
    </p:spTree>
    <p:extLst>
      <p:ext uri="{BB962C8B-B14F-4D97-AF65-F5344CB8AC3E}">
        <p14:creationId xmlns:p14="http://schemas.microsoft.com/office/powerpoint/2010/main" val="1765794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582C9-DD70-AC2E-5CA2-FD438C568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49C84-A437-A1D3-9973-30AF298B3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DB6E3-E6B9-D007-247D-27135FD26D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34C4AD-5CF4-6770-AA85-CBA9641A7A0D}"/>
              </a:ext>
            </a:extLst>
          </p:cNvPr>
          <p:cNvSpPr>
            <a:spLocks noGrp="1"/>
          </p:cNvSpPr>
          <p:nvPr>
            <p:ph type="sldNum" sz="quarter" idx="5"/>
          </p:nvPr>
        </p:nvSpPr>
        <p:spPr/>
        <p:txBody>
          <a:bodyPr/>
          <a:lstStyle/>
          <a:p>
            <a:fld id="{A840A6AB-7005-473C-84D0-8A24142D6932}" type="slidenum">
              <a:rPr lang="en-US" smtClean="0"/>
              <a:t>16</a:t>
            </a:fld>
            <a:endParaRPr lang="en-US"/>
          </a:p>
        </p:txBody>
      </p:sp>
    </p:spTree>
    <p:extLst>
      <p:ext uri="{BB962C8B-B14F-4D97-AF65-F5344CB8AC3E}">
        <p14:creationId xmlns:p14="http://schemas.microsoft.com/office/powerpoint/2010/main" val="294707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6B081-8B02-4923-282D-E71FF3EB2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2F410-AB8A-80E1-C3DC-A7642D2DF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AF7B7-B8AA-3BFC-EF19-9D8D5DFA5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C6257B-1FEF-9491-13B3-845983A291CB}"/>
              </a:ext>
            </a:extLst>
          </p:cNvPr>
          <p:cNvSpPr>
            <a:spLocks noGrp="1"/>
          </p:cNvSpPr>
          <p:nvPr>
            <p:ph type="sldNum" sz="quarter" idx="5"/>
          </p:nvPr>
        </p:nvSpPr>
        <p:spPr/>
        <p:txBody>
          <a:bodyPr/>
          <a:lstStyle/>
          <a:p>
            <a:fld id="{A840A6AB-7005-473C-84D0-8A24142D6932}" type="slidenum">
              <a:rPr lang="en-US" smtClean="0"/>
              <a:t>17</a:t>
            </a:fld>
            <a:endParaRPr lang="en-US"/>
          </a:p>
        </p:txBody>
      </p:sp>
    </p:spTree>
    <p:extLst>
      <p:ext uri="{BB962C8B-B14F-4D97-AF65-F5344CB8AC3E}">
        <p14:creationId xmlns:p14="http://schemas.microsoft.com/office/powerpoint/2010/main" val="1367387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B6023-C697-2E4C-04BB-D236EB79E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C596E-D0AA-D3AC-2AEC-A343E6833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89E2D-8A1E-42B5-5865-BAD967C8A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A19E0F-A049-3DA9-A38A-231E0F6A6E84}"/>
              </a:ext>
            </a:extLst>
          </p:cNvPr>
          <p:cNvSpPr>
            <a:spLocks noGrp="1"/>
          </p:cNvSpPr>
          <p:nvPr>
            <p:ph type="sldNum" sz="quarter" idx="5"/>
          </p:nvPr>
        </p:nvSpPr>
        <p:spPr/>
        <p:txBody>
          <a:bodyPr/>
          <a:lstStyle/>
          <a:p>
            <a:fld id="{A840A6AB-7005-473C-84D0-8A24142D6932}" type="slidenum">
              <a:rPr lang="en-US" smtClean="0"/>
              <a:t>18</a:t>
            </a:fld>
            <a:endParaRPr lang="en-US"/>
          </a:p>
        </p:txBody>
      </p:sp>
    </p:spTree>
    <p:extLst>
      <p:ext uri="{BB962C8B-B14F-4D97-AF65-F5344CB8AC3E}">
        <p14:creationId xmlns:p14="http://schemas.microsoft.com/office/powerpoint/2010/main" val="116034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7FE1F-54CF-D5F2-02A4-209A13A06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C464E-2B85-BE87-9DF1-3695D76D9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C3CFF-68ED-427E-8F1B-03DBD77131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4CBCCF-547F-3524-12C7-0F74A79A3D4F}"/>
              </a:ext>
            </a:extLst>
          </p:cNvPr>
          <p:cNvSpPr>
            <a:spLocks noGrp="1"/>
          </p:cNvSpPr>
          <p:nvPr>
            <p:ph type="sldNum" sz="quarter" idx="5"/>
          </p:nvPr>
        </p:nvSpPr>
        <p:spPr/>
        <p:txBody>
          <a:bodyPr/>
          <a:lstStyle/>
          <a:p>
            <a:fld id="{A840A6AB-7005-473C-84D0-8A24142D6932}" type="slidenum">
              <a:rPr lang="en-US" smtClean="0"/>
              <a:t>19</a:t>
            </a:fld>
            <a:endParaRPr lang="en-US"/>
          </a:p>
        </p:txBody>
      </p:sp>
    </p:spTree>
    <p:extLst>
      <p:ext uri="{BB962C8B-B14F-4D97-AF65-F5344CB8AC3E}">
        <p14:creationId xmlns:p14="http://schemas.microsoft.com/office/powerpoint/2010/main" val="212610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3D9B-EEF6-A3F5-E84C-11B736463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4B9E2-F44A-B246-E65E-80A89B19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89630-9C86-DB40-5330-EEE7ADB8B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332E2C-8973-DA4C-2B75-5FD449E6C466}"/>
              </a:ext>
            </a:extLst>
          </p:cNvPr>
          <p:cNvSpPr>
            <a:spLocks noGrp="1"/>
          </p:cNvSpPr>
          <p:nvPr>
            <p:ph type="sldNum" sz="quarter" idx="5"/>
          </p:nvPr>
        </p:nvSpPr>
        <p:spPr/>
        <p:txBody>
          <a:bodyPr/>
          <a:lstStyle/>
          <a:p>
            <a:fld id="{A840A6AB-7005-473C-84D0-8A24142D6932}" type="slidenum">
              <a:rPr lang="en-US" smtClean="0"/>
              <a:t>2</a:t>
            </a:fld>
            <a:endParaRPr lang="en-US"/>
          </a:p>
        </p:txBody>
      </p:sp>
    </p:spTree>
    <p:extLst>
      <p:ext uri="{BB962C8B-B14F-4D97-AF65-F5344CB8AC3E}">
        <p14:creationId xmlns:p14="http://schemas.microsoft.com/office/powerpoint/2010/main" val="761838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8D86-7E90-E7E4-33D5-265505D2D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7B456-74A1-BEB6-DE6F-184D9BA50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945B6-F133-A81C-21B5-FDEB0605BE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2012AA-CEF6-AA7C-F4FE-F08BC73A95CE}"/>
              </a:ext>
            </a:extLst>
          </p:cNvPr>
          <p:cNvSpPr>
            <a:spLocks noGrp="1"/>
          </p:cNvSpPr>
          <p:nvPr>
            <p:ph type="sldNum" sz="quarter" idx="5"/>
          </p:nvPr>
        </p:nvSpPr>
        <p:spPr/>
        <p:txBody>
          <a:bodyPr/>
          <a:lstStyle/>
          <a:p>
            <a:fld id="{A840A6AB-7005-473C-84D0-8A24142D6932}" type="slidenum">
              <a:rPr lang="en-US" smtClean="0"/>
              <a:t>20</a:t>
            </a:fld>
            <a:endParaRPr lang="en-US"/>
          </a:p>
        </p:txBody>
      </p:sp>
    </p:spTree>
    <p:extLst>
      <p:ext uri="{BB962C8B-B14F-4D97-AF65-F5344CB8AC3E}">
        <p14:creationId xmlns:p14="http://schemas.microsoft.com/office/powerpoint/2010/main" val="3372601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3DAE8-B899-3E72-3943-6023F195B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F7C5C-558A-52D3-A78F-67A043BA5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C1E14-EA0F-D01D-4DF2-9209B123A4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6A94BD-1821-4503-7793-B513A3A58888}"/>
              </a:ext>
            </a:extLst>
          </p:cNvPr>
          <p:cNvSpPr>
            <a:spLocks noGrp="1"/>
          </p:cNvSpPr>
          <p:nvPr>
            <p:ph type="sldNum" sz="quarter" idx="5"/>
          </p:nvPr>
        </p:nvSpPr>
        <p:spPr/>
        <p:txBody>
          <a:bodyPr/>
          <a:lstStyle/>
          <a:p>
            <a:fld id="{A840A6AB-7005-473C-84D0-8A24142D6932}" type="slidenum">
              <a:rPr lang="en-US" smtClean="0"/>
              <a:t>21</a:t>
            </a:fld>
            <a:endParaRPr lang="en-US"/>
          </a:p>
        </p:txBody>
      </p:sp>
    </p:spTree>
    <p:extLst>
      <p:ext uri="{BB962C8B-B14F-4D97-AF65-F5344CB8AC3E}">
        <p14:creationId xmlns:p14="http://schemas.microsoft.com/office/powerpoint/2010/main" val="2069491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47086-7067-9D94-463B-7948D52C0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DE0C5-4BEF-D60B-C1F0-E5B8575C6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C2DBC-FC56-D65B-A982-3326D71F4C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0D774C-5412-0F74-579D-874CBF7F89A2}"/>
              </a:ext>
            </a:extLst>
          </p:cNvPr>
          <p:cNvSpPr>
            <a:spLocks noGrp="1"/>
          </p:cNvSpPr>
          <p:nvPr>
            <p:ph type="sldNum" sz="quarter" idx="5"/>
          </p:nvPr>
        </p:nvSpPr>
        <p:spPr/>
        <p:txBody>
          <a:bodyPr/>
          <a:lstStyle/>
          <a:p>
            <a:fld id="{A840A6AB-7005-473C-84D0-8A24142D6932}" type="slidenum">
              <a:rPr lang="en-US" smtClean="0"/>
              <a:t>22</a:t>
            </a:fld>
            <a:endParaRPr lang="en-US"/>
          </a:p>
        </p:txBody>
      </p:sp>
    </p:spTree>
    <p:extLst>
      <p:ext uri="{BB962C8B-B14F-4D97-AF65-F5344CB8AC3E}">
        <p14:creationId xmlns:p14="http://schemas.microsoft.com/office/powerpoint/2010/main" val="3838872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D3F1-2C0F-DA3C-EEDE-011824196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3A676-8AF8-E7E0-47C9-100734E57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69E97-64AD-94E9-063E-F3AC19C191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07BC73-7893-87E8-08C7-BB7F8FD21344}"/>
              </a:ext>
            </a:extLst>
          </p:cNvPr>
          <p:cNvSpPr>
            <a:spLocks noGrp="1"/>
          </p:cNvSpPr>
          <p:nvPr>
            <p:ph type="sldNum" sz="quarter" idx="5"/>
          </p:nvPr>
        </p:nvSpPr>
        <p:spPr/>
        <p:txBody>
          <a:bodyPr/>
          <a:lstStyle/>
          <a:p>
            <a:fld id="{A840A6AB-7005-473C-84D0-8A24142D6932}" type="slidenum">
              <a:rPr lang="en-US" smtClean="0"/>
              <a:t>23</a:t>
            </a:fld>
            <a:endParaRPr lang="en-US"/>
          </a:p>
        </p:txBody>
      </p:sp>
    </p:spTree>
    <p:extLst>
      <p:ext uri="{BB962C8B-B14F-4D97-AF65-F5344CB8AC3E}">
        <p14:creationId xmlns:p14="http://schemas.microsoft.com/office/powerpoint/2010/main" val="1817145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3049F-4B20-FD48-7E95-B2BFB8214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33423-B1A8-CC0E-66C5-E316C5B64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DD0F3-6352-6AA5-B03D-6C4C9F6200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230518-B3E9-E359-6AAD-98BF3826A393}"/>
              </a:ext>
            </a:extLst>
          </p:cNvPr>
          <p:cNvSpPr>
            <a:spLocks noGrp="1"/>
          </p:cNvSpPr>
          <p:nvPr>
            <p:ph type="sldNum" sz="quarter" idx="5"/>
          </p:nvPr>
        </p:nvSpPr>
        <p:spPr/>
        <p:txBody>
          <a:bodyPr/>
          <a:lstStyle/>
          <a:p>
            <a:fld id="{A840A6AB-7005-473C-84D0-8A24142D6932}" type="slidenum">
              <a:rPr lang="en-US" smtClean="0"/>
              <a:t>24</a:t>
            </a:fld>
            <a:endParaRPr lang="en-US"/>
          </a:p>
        </p:txBody>
      </p:sp>
    </p:spTree>
    <p:extLst>
      <p:ext uri="{BB962C8B-B14F-4D97-AF65-F5344CB8AC3E}">
        <p14:creationId xmlns:p14="http://schemas.microsoft.com/office/powerpoint/2010/main" val="229279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4113-A6C2-F27B-F1D4-3B0564BF0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E3021-E2D2-4C04-67C2-1F8B5EEDC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AE41C-9A21-F284-D142-51A722E1AE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DEF638-F819-3846-30B0-1E215F135BDE}"/>
              </a:ext>
            </a:extLst>
          </p:cNvPr>
          <p:cNvSpPr>
            <a:spLocks noGrp="1"/>
          </p:cNvSpPr>
          <p:nvPr>
            <p:ph type="sldNum" sz="quarter" idx="5"/>
          </p:nvPr>
        </p:nvSpPr>
        <p:spPr/>
        <p:txBody>
          <a:bodyPr/>
          <a:lstStyle/>
          <a:p>
            <a:fld id="{A840A6AB-7005-473C-84D0-8A24142D6932}" type="slidenum">
              <a:rPr lang="en-US" smtClean="0"/>
              <a:t>3</a:t>
            </a:fld>
            <a:endParaRPr lang="en-US"/>
          </a:p>
        </p:txBody>
      </p:sp>
    </p:spTree>
    <p:extLst>
      <p:ext uri="{BB962C8B-B14F-4D97-AF65-F5344CB8AC3E}">
        <p14:creationId xmlns:p14="http://schemas.microsoft.com/office/powerpoint/2010/main" val="270536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92FCD-646A-CD06-EFDE-F73E17465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B64E8-79FC-499D-7109-475B877DA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C2A6D-C3EE-E039-7D7C-DA6211B24A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767649-8404-59E3-F3D1-44FD58F56625}"/>
              </a:ext>
            </a:extLst>
          </p:cNvPr>
          <p:cNvSpPr>
            <a:spLocks noGrp="1"/>
          </p:cNvSpPr>
          <p:nvPr>
            <p:ph type="sldNum" sz="quarter" idx="5"/>
          </p:nvPr>
        </p:nvSpPr>
        <p:spPr/>
        <p:txBody>
          <a:bodyPr/>
          <a:lstStyle/>
          <a:p>
            <a:fld id="{A840A6AB-7005-473C-84D0-8A24142D6932}" type="slidenum">
              <a:rPr lang="en-US" smtClean="0"/>
              <a:t>4</a:t>
            </a:fld>
            <a:endParaRPr lang="en-US"/>
          </a:p>
        </p:txBody>
      </p:sp>
    </p:spTree>
    <p:extLst>
      <p:ext uri="{BB962C8B-B14F-4D97-AF65-F5344CB8AC3E}">
        <p14:creationId xmlns:p14="http://schemas.microsoft.com/office/powerpoint/2010/main" val="419449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BD91-1015-EAF7-A5B0-924313E30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5B02A-B510-109A-1645-5C5A3D1BF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5C541-D03F-96C8-9064-9D9EF43B4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4D6CEE-E3CA-F7AF-F6C7-A555901AC63E}"/>
              </a:ext>
            </a:extLst>
          </p:cNvPr>
          <p:cNvSpPr>
            <a:spLocks noGrp="1"/>
          </p:cNvSpPr>
          <p:nvPr>
            <p:ph type="sldNum" sz="quarter" idx="5"/>
          </p:nvPr>
        </p:nvSpPr>
        <p:spPr/>
        <p:txBody>
          <a:bodyPr/>
          <a:lstStyle/>
          <a:p>
            <a:fld id="{A840A6AB-7005-473C-84D0-8A24142D6932}" type="slidenum">
              <a:rPr lang="en-US" smtClean="0"/>
              <a:t>5</a:t>
            </a:fld>
            <a:endParaRPr lang="en-US"/>
          </a:p>
        </p:txBody>
      </p:sp>
    </p:spTree>
    <p:extLst>
      <p:ext uri="{BB962C8B-B14F-4D97-AF65-F5344CB8AC3E}">
        <p14:creationId xmlns:p14="http://schemas.microsoft.com/office/powerpoint/2010/main" val="44982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6CE78-943B-8FED-881A-91D9399BA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DB14F-E71E-A3EA-69BE-DBA9BED7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CB8CC-885C-0E04-2C2D-A6CAC19B96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B93C8D-AEE6-7897-1569-03360A1DEBF0}"/>
              </a:ext>
            </a:extLst>
          </p:cNvPr>
          <p:cNvSpPr>
            <a:spLocks noGrp="1"/>
          </p:cNvSpPr>
          <p:nvPr>
            <p:ph type="sldNum" sz="quarter" idx="5"/>
          </p:nvPr>
        </p:nvSpPr>
        <p:spPr/>
        <p:txBody>
          <a:bodyPr/>
          <a:lstStyle/>
          <a:p>
            <a:fld id="{A840A6AB-7005-473C-84D0-8A24142D6932}" type="slidenum">
              <a:rPr lang="en-US" smtClean="0"/>
              <a:t>6</a:t>
            </a:fld>
            <a:endParaRPr lang="en-US"/>
          </a:p>
        </p:txBody>
      </p:sp>
    </p:spTree>
    <p:extLst>
      <p:ext uri="{BB962C8B-B14F-4D97-AF65-F5344CB8AC3E}">
        <p14:creationId xmlns:p14="http://schemas.microsoft.com/office/powerpoint/2010/main" val="201353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D699E-2F29-ABF1-1761-57C1B52FC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1733C-46BA-1A10-33F5-20B523509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B1F29-E803-B8A0-5338-CEB510F348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1DD5BD-D7D5-D042-3EC7-9FF32EBD3CD7}"/>
              </a:ext>
            </a:extLst>
          </p:cNvPr>
          <p:cNvSpPr>
            <a:spLocks noGrp="1"/>
          </p:cNvSpPr>
          <p:nvPr>
            <p:ph type="sldNum" sz="quarter" idx="5"/>
          </p:nvPr>
        </p:nvSpPr>
        <p:spPr/>
        <p:txBody>
          <a:bodyPr/>
          <a:lstStyle/>
          <a:p>
            <a:fld id="{A840A6AB-7005-473C-84D0-8A24142D6932}" type="slidenum">
              <a:rPr lang="en-US" smtClean="0"/>
              <a:t>7</a:t>
            </a:fld>
            <a:endParaRPr lang="en-US"/>
          </a:p>
        </p:txBody>
      </p:sp>
    </p:spTree>
    <p:extLst>
      <p:ext uri="{BB962C8B-B14F-4D97-AF65-F5344CB8AC3E}">
        <p14:creationId xmlns:p14="http://schemas.microsoft.com/office/powerpoint/2010/main" val="352419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7C269-184E-75C4-2A33-01A9A7D42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D0634-18E6-F08F-AE19-AF9692661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56FEA-3678-D681-9C82-875B1051AB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46B38B-A845-2495-D2B2-BA29392BB605}"/>
              </a:ext>
            </a:extLst>
          </p:cNvPr>
          <p:cNvSpPr>
            <a:spLocks noGrp="1"/>
          </p:cNvSpPr>
          <p:nvPr>
            <p:ph type="sldNum" sz="quarter" idx="5"/>
          </p:nvPr>
        </p:nvSpPr>
        <p:spPr/>
        <p:txBody>
          <a:bodyPr/>
          <a:lstStyle/>
          <a:p>
            <a:fld id="{A840A6AB-7005-473C-84D0-8A24142D6932}" type="slidenum">
              <a:rPr lang="en-US" smtClean="0"/>
              <a:t>8</a:t>
            </a:fld>
            <a:endParaRPr lang="en-US"/>
          </a:p>
        </p:txBody>
      </p:sp>
    </p:spTree>
    <p:extLst>
      <p:ext uri="{BB962C8B-B14F-4D97-AF65-F5344CB8AC3E}">
        <p14:creationId xmlns:p14="http://schemas.microsoft.com/office/powerpoint/2010/main" val="300746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0ECB-9F71-6284-091E-2F214409F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6F115-5CBE-3AA8-33DD-3513A51DE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782DB-E25B-93A6-3B19-AA42EBD218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19A48-6D0D-EA92-72E6-57A986000F08}"/>
              </a:ext>
            </a:extLst>
          </p:cNvPr>
          <p:cNvSpPr>
            <a:spLocks noGrp="1"/>
          </p:cNvSpPr>
          <p:nvPr>
            <p:ph type="sldNum" sz="quarter" idx="5"/>
          </p:nvPr>
        </p:nvSpPr>
        <p:spPr/>
        <p:txBody>
          <a:bodyPr/>
          <a:lstStyle/>
          <a:p>
            <a:fld id="{A840A6AB-7005-473C-84D0-8A24142D6932}" type="slidenum">
              <a:rPr lang="en-US" smtClean="0"/>
              <a:t>9</a:t>
            </a:fld>
            <a:endParaRPr lang="en-US"/>
          </a:p>
        </p:txBody>
      </p:sp>
    </p:spTree>
    <p:extLst>
      <p:ext uri="{BB962C8B-B14F-4D97-AF65-F5344CB8AC3E}">
        <p14:creationId xmlns:p14="http://schemas.microsoft.com/office/powerpoint/2010/main" val="236285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8E65-EC1E-E7C1-C073-680593580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5B0AF-4BB7-20D7-9957-E7EFC4825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A5A443-2A61-B65C-B8EB-197B05BCF731}"/>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5" name="Footer Placeholder 4">
            <a:extLst>
              <a:ext uri="{FF2B5EF4-FFF2-40B4-BE49-F238E27FC236}">
                <a16:creationId xmlns:a16="http://schemas.microsoft.com/office/drawing/2014/main" id="{09800A51-CEBE-381A-6042-D68FF7BD5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1D15E-E437-0F73-B3F6-5F1E31791170}"/>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238165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C673-533C-36CC-8C2F-592ADFCAEE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E0DA6-B883-B985-9B83-CD2DDD9E87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EDA43-508C-3FB2-BB39-5ABC893B1C6C}"/>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5" name="Footer Placeholder 4">
            <a:extLst>
              <a:ext uri="{FF2B5EF4-FFF2-40B4-BE49-F238E27FC236}">
                <a16:creationId xmlns:a16="http://schemas.microsoft.com/office/drawing/2014/main" id="{000CAE3E-FEF6-CEC6-31FF-3BB2C68F6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5768-BF60-F26E-420C-D163295F9EA2}"/>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426088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D6825-5E76-057E-6334-A19DB26F54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17CE3-CCF3-444F-F90C-569E976FB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64B0-84A2-2D1E-2191-CA3C04CD2F73}"/>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5" name="Footer Placeholder 4">
            <a:extLst>
              <a:ext uri="{FF2B5EF4-FFF2-40B4-BE49-F238E27FC236}">
                <a16:creationId xmlns:a16="http://schemas.microsoft.com/office/drawing/2014/main" id="{5D73AF0A-F6CF-B533-3752-E63826350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02F93-D1A3-0E0C-5A53-10A547F2A2C7}"/>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3396153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2461-CB4A-1B1E-267E-DC325ED2A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2BDB-9139-6FA6-B59C-62EEDCC3C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7560D-0679-635C-5FF2-C7D9EB7323B0}"/>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5" name="Footer Placeholder 4">
            <a:extLst>
              <a:ext uri="{FF2B5EF4-FFF2-40B4-BE49-F238E27FC236}">
                <a16:creationId xmlns:a16="http://schemas.microsoft.com/office/drawing/2014/main" id="{E1931823-C29B-AC9E-47CD-ACC44D504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51293-7087-0F09-7EE2-535F90532710}"/>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159009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282B-3A67-C753-B2FA-33D569C17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632D0F-56AD-F76E-F150-9C6A7A90D6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7695F6-672B-96F2-967B-54940A8A6D6C}"/>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5" name="Footer Placeholder 4">
            <a:extLst>
              <a:ext uri="{FF2B5EF4-FFF2-40B4-BE49-F238E27FC236}">
                <a16:creationId xmlns:a16="http://schemas.microsoft.com/office/drawing/2014/main" id="{7D22A4E2-6454-D7F6-44E2-ED4EC8A88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12932-398A-A3FB-BA05-B12AD9360EDF}"/>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25406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1B26-2266-41C6-4B43-0696EE0BE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0448E-C681-D0FD-8220-B7AD822FFD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251AF-48A9-4656-0A02-564FD40C20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9FB2B2-61AE-317E-FD5F-C9173A7D9AF6}"/>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6" name="Footer Placeholder 5">
            <a:extLst>
              <a:ext uri="{FF2B5EF4-FFF2-40B4-BE49-F238E27FC236}">
                <a16:creationId xmlns:a16="http://schemas.microsoft.com/office/drawing/2014/main" id="{668A7B8B-1808-23DE-54F2-1173B3672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6478F-F29D-6D11-0E9F-64122E8B0AC3}"/>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262384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CB1A-E6FF-B316-ABC1-A91F362E64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5E1F85-B283-172D-3277-6E11C618E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3D662E-4982-3EC1-0416-C8B965CD98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B0FEED-46EF-DED5-8A26-7F9D2E01C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21BA9-9701-AA93-6972-2D330FC2FA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8AF63-0351-C223-4142-763D199A696F}"/>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8" name="Footer Placeholder 7">
            <a:extLst>
              <a:ext uri="{FF2B5EF4-FFF2-40B4-BE49-F238E27FC236}">
                <a16:creationId xmlns:a16="http://schemas.microsoft.com/office/drawing/2014/main" id="{46ADFC9A-353F-F971-5E05-39F6F77248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16508-02BC-B04E-3B7D-AD63F6E972BA}"/>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2121711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D0AA-6219-30FE-8E35-2F4381DC33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914AA1-A47E-90F0-F3BB-1DED934314F4}"/>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4" name="Footer Placeholder 3">
            <a:extLst>
              <a:ext uri="{FF2B5EF4-FFF2-40B4-BE49-F238E27FC236}">
                <a16:creationId xmlns:a16="http://schemas.microsoft.com/office/drawing/2014/main" id="{E514D564-6E06-D6DA-6E05-0E0421393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FF2CFE-666D-6A63-15CE-8BDD5D4C39AE}"/>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3131881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2F9ED-B53C-30C8-BC0C-D9788291E920}"/>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3" name="Footer Placeholder 2">
            <a:extLst>
              <a:ext uri="{FF2B5EF4-FFF2-40B4-BE49-F238E27FC236}">
                <a16:creationId xmlns:a16="http://schemas.microsoft.com/office/drawing/2014/main" id="{0F589BB8-D0A7-F334-9BCC-E83A4F878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AA4FE-D764-D7E4-B6BC-B3F810017A7A}"/>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4183990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EC73-45D5-F816-D11E-E6ACD85DF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17B2F7-0B74-ADCD-DDD8-E6DE7C5506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E0674-1226-9B84-056F-C4DA1A913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C762D-4E0C-439F-E8EE-F6D39DA5F4B0}"/>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6" name="Footer Placeholder 5">
            <a:extLst>
              <a:ext uri="{FF2B5EF4-FFF2-40B4-BE49-F238E27FC236}">
                <a16:creationId xmlns:a16="http://schemas.microsoft.com/office/drawing/2014/main" id="{9B64E72E-D07F-FE4A-6510-40F90B6A9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CFE54-84B6-41EB-661F-C4A3CAA75292}"/>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99858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9F42-6F15-E4F3-15CA-52CA29DA5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AA6F6A-5470-2919-DA0B-FCAE8E44B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619349-7FDB-3532-12B5-58449E2AB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A4279-B7B2-18CC-FBF3-C1FFF7C54124}"/>
              </a:ext>
            </a:extLst>
          </p:cNvPr>
          <p:cNvSpPr>
            <a:spLocks noGrp="1"/>
          </p:cNvSpPr>
          <p:nvPr>
            <p:ph type="dt" sz="half" idx="10"/>
          </p:nvPr>
        </p:nvSpPr>
        <p:spPr/>
        <p:txBody>
          <a:bodyPr/>
          <a:lstStyle/>
          <a:p>
            <a:fld id="{57D06AC1-CF97-45C1-9321-A99B1EAE5588}" type="datetimeFigureOut">
              <a:rPr lang="en-US" smtClean="0"/>
              <a:t>4/23/2025</a:t>
            </a:fld>
            <a:endParaRPr lang="en-US"/>
          </a:p>
        </p:txBody>
      </p:sp>
      <p:sp>
        <p:nvSpPr>
          <p:cNvPr id="6" name="Footer Placeholder 5">
            <a:extLst>
              <a:ext uri="{FF2B5EF4-FFF2-40B4-BE49-F238E27FC236}">
                <a16:creationId xmlns:a16="http://schemas.microsoft.com/office/drawing/2014/main" id="{DC148585-E242-9E91-771E-F78F336545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27E65-6527-DBFA-C59F-90207800FC28}"/>
              </a:ext>
            </a:extLst>
          </p:cNvPr>
          <p:cNvSpPr>
            <a:spLocks noGrp="1"/>
          </p:cNvSpPr>
          <p:nvPr>
            <p:ph type="sldNum" sz="quarter" idx="12"/>
          </p:nvPr>
        </p:nvSpPr>
        <p:spPr/>
        <p:txBody>
          <a:bodyPr/>
          <a:lstStyle/>
          <a:p>
            <a:fld id="{B1585389-DDC6-4CD4-ADE4-07BFBC6E88AD}" type="slidenum">
              <a:rPr lang="en-US" smtClean="0"/>
              <a:t>‹#›</a:t>
            </a:fld>
            <a:endParaRPr lang="en-US"/>
          </a:p>
        </p:txBody>
      </p:sp>
    </p:spTree>
    <p:extLst>
      <p:ext uri="{BB962C8B-B14F-4D97-AF65-F5344CB8AC3E}">
        <p14:creationId xmlns:p14="http://schemas.microsoft.com/office/powerpoint/2010/main" val="294691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D875C-55E6-841B-CDB6-52B35C0D7C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F3809B-03B9-9C6D-2CAE-B38F34CA5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B9898-E75D-BF5C-8EEE-3407D4C339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D06AC1-CF97-45C1-9321-A99B1EAE5588}" type="datetimeFigureOut">
              <a:rPr lang="en-US" smtClean="0"/>
              <a:t>4/23/2025</a:t>
            </a:fld>
            <a:endParaRPr lang="en-US"/>
          </a:p>
        </p:txBody>
      </p:sp>
      <p:sp>
        <p:nvSpPr>
          <p:cNvPr id="5" name="Footer Placeholder 4">
            <a:extLst>
              <a:ext uri="{FF2B5EF4-FFF2-40B4-BE49-F238E27FC236}">
                <a16:creationId xmlns:a16="http://schemas.microsoft.com/office/drawing/2014/main" id="{917F748E-2345-079F-1C90-DE4E886B4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8EB80A-FC58-157F-2977-3A1D284EF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585389-DDC6-4CD4-ADE4-07BFBC6E88AD}" type="slidenum">
              <a:rPr lang="en-US" smtClean="0"/>
              <a:t>‹#›</a:t>
            </a:fld>
            <a:endParaRPr lang="en-US"/>
          </a:p>
        </p:txBody>
      </p:sp>
    </p:spTree>
    <p:extLst>
      <p:ext uri="{BB962C8B-B14F-4D97-AF65-F5344CB8AC3E}">
        <p14:creationId xmlns:p14="http://schemas.microsoft.com/office/powerpoint/2010/main" val="146899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40BA5F-1023-A6D9-F25B-420DE2E3BEF6}"/>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C5B47F-760D-D173-2D9B-BD21A1044CC3}"/>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green text on a black background&#10;&#10;Description automatically generated">
            <a:extLst>
              <a:ext uri="{FF2B5EF4-FFF2-40B4-BE49-F238E27FC236}">
                <a16:creationId xmlns:a16="http://schemas.microsoft.com/office/drawing/2014/main" id="{EDC039AE-5394-8793-7B93-3E2B59A21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893" y="4581728"/>
            <a:ext cx="3720866" cy="1853516"/>
          </a:xfrm>
          <a:prstGeom prst="rect">
            <a:avLst/>
          </a:prstGeom>
        </p:spPr>
      </p:pic>
      <p:sp>
        <p:nvSpPr>
          <p:cNvPr id="3" name="Title 1">
            <a:extLst>
              <a:ext uri="{FF2B5EF4-FFF2-40B4-BE49-F238E27FC236}">
                <a16:creationId xmlns:a16="http://schemas.microsoft.com/office/drawing/2014/main" id="{ACB3AB8B-0F78-02DF-C571-F42B4683594D}"/>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pic>
        <p:nvPicPr>
          <p:cNvPr id="7" name="Picture 6" descr="A building with a green roof&#10;&#10;AI-generated content may be incorrect.">
            <a:extLst>
              <a:ext uri="{FF2B5EF4-FFF2-40B4-BE49-F238E27FC236}">
                <a16:creationId xmlns:a16="http://schemas.microsoft.com/office/drawing/2014/main" id="{00F6C9E8-195E-DEF7-1740-DD16DB80B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52" y="1269250"/>
            <a:ext cx="5396089" cy="3035300"/>
          </a:xfrm>
          <a:prstGeom prst="rect">
            <a:avLst/>
          </a:prstGeom>
        </p:spPr>
      </p:pic>
      <p:pic>
        <p:nvPicPr>
          <p:cNvPr id="9" name="Picture 8" descr="A building with doors and windows&#10;&#10;AI-generated content may be incorrect.">
            <a:extLst>
              <a:ext uri="{FF2B5EF4-FFF2-40B4-BE49-F238E27FC236}">
                <a16:creationId xmlns:a16="http://schemas.microsoft.com/office/drawing/2014/main" id="{F72D128B-60F1-9A6B-0B86-ECDA0268E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116" y="1269250"/>
            <a:ext cx="5396089" cy="3035300"/>
          </a:xfrm>
          <a:prstGeom prst="rect">
            <a:avLst/>
          </a:prstGeom>
        </p:spPr>
      </p:pic>
      <p:sp>
        <p:nvSpPr>
          <p:cNvPr id="10" name="TextBox 9">
            <a:extLst>
              <a:ext uri="{FF2B5EF4-FFF2-40B4-BE49-F238E27FC236}">
                <a16:creationId xmlns:a16="http://schemas.microsoft.com/office/drawing/2014/main" id="{F1D011E2-7D30-287F-FC43-3F877926F6FF}"/>
              </a:ext>
            </a:extLst>
          </p:cNvPr>
          <p:cNvSpPr txBox="1"/>
          <p:nvPr/>
        </p:nvSpPr>
        <p:spPr>
          <a:xfrm>
            <a:off x="3774165" y="565814"/>
            <a:ext cx="3771900" cy="523220"/>
          </a:xfrm>
          <a:prstGeom prst="rect">
            <a:avLst/>
          </a:prstGeom>
          <a:noFill/>
        </p:spPr>
        <p:txBody>
          <a:bodyPr wrap="square" rtlCol="0">
            <a:spAutoFit/>
          </a:bodyPr>
          <a:lstStyle/>
          <a:p>
            <a:pPr algn="ctr"/>
            <a:r>
              <a:rPr lang="en-US" sz="2800" dirty="0">
                <a:latin typeface="Arial Black" panose="020B0A04020102020204" pitchFamily="34" charset="0"/>
              </a:rPr>
              <a:t>4-23-2025</a:t>
            </a:r>
          </a:p>
        </p:txBody>
      </p:sp>
    </p:spTree>
    <p:extLst>
      <p:ext uri="{BB962C8B-B14F-4D97-AF65-F5344CB8AC3E}">
        <p14:creationId xmlns:p14="http://schemas.microsoft.com/office/powerpoint/2010/main" val="81752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B70E7-8C2B-D61B-5BE7-7D3898B7E55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D05DF50-ADE4-E9D0-D6DE-0FC0A2F92CB8}"/>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1EA892-CD12-BA73-EBA9-74BB633C2B30}"/>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33696DA-DA34-FAEB-C778-A4CE7118CCE0}"/>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98508255-A072-8678-6EC5-08690B06A7B5}"/>
              </a:ext>
            </a:extLst>
          </p:cNvPr>
          <p:cNvSpPr txBox="1">
            <a:spLocks/>
          </p:cNvSpPr>
          <p:nvPr/>
        </p:nvSpPr>
        <p:spPr>
          <a:xfrm>
            <a:off x="-1945533" y="1159181"/>
            <a:ext cx="1390687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 8,115 SF PARTS &amp; MAINTENANCE ADDITION</a:t>
            </a:r>
          </a:p>
        </p:txBody>
      </p:sp>
      <p:cxnSp>
        <p:nvCxnSpPr>
          <p:cNvPr id="8" name="Straight Connector 7">
            <a:extLst>
              <a:ext uri="{FF2B5EF4-FFF2-40B4-BE49-F238E27FC236}">
                <a16:creationId xmlns:a16="http://schemas.microsoft.com/office/drawing/2014/main" id="{85F9C294-E227-4136-517F-7C45E191D9C5}"/>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7F8B42C-E1F7-31C4-4BCD-D15A8AA0099B}"/>
              </a:ext>
            </a:extLst>
          </p:cNvPr>
          <p:cNvSpPr txBox="1">
            <a:spLocks/>
          </p:cNvSpPr>
          <p:nvPr/>
        </p:nvSpPr>
        <p:spPr>
          <a:xfrm>
            <a:off x="677687" y="1792336"/>
            <a:ext cx="5934128" cy="4899553"/>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3 WIDE BAYS DEDICATED TO VEHICLE MAINTENANCE &amp; FABRICATION</a:t>
            </a:r>
          </a:p>
          <a:p>
            <a:pPr marL="342900" indent="-342900">
              <a:lnSpc>
                <a:spcPct val="120000"/>
              </a:lnSpc>
              <a:buFont typeface="Arial" panose="020B0604020202020204" pitchFamily="34" charset="0"/>
              <a:buChar char="•"/>
            </a:pPr>
            <a:r>
              <a:rPr lang="en-US" sz="1600" dirty="0">
                <a:latin typeface="Arial Black" panose="020B0A04020102020204" pitchFamily="34" charset="0"/>
              </a:rPr>
              <a:t>5 TON OVERHEAD BRIDGE CRANE</a:t>
            </a:r>
          </a:p>
          <a:p>
            <a:pPr marL="342900" indent="-342900">
              <a:lnSpc>
                <a:spcPct val="120000"/>
              </a:lnSpc>
              <a:buFont typeface="Arial" panose="020B0604020202020204" pitchFamily="34" charset="0"/>
              <a:buChar char="•"/>
            </a:pPr>
            <a:r>
              <a:rPr lang="en-US" sz="1600" dirty="0">
                <a:latin typeface="Arial Black" panose="020B0A04020102020204" pitchFamily="34" charset="0"/>
              </a:rPr>
              <a:t>SEPARATE BUILDING WITH PROPER VENTILATION AND RADIANT SLAB HEAT </a:t>
            </a:r>
          </a:p>
          <a:p>
            <a:pPr marL="342900" indent="-342900">
              <a:lnSpc>
                <a:spcPct val="120000"/>
              </a:lnSpc>
              <a:buFont typeface="Arial" panose="020B0604020202020204" pitchFamily="34" charset="0"/>
              <a:buChar char="•"/>
            </a:pPr>
            <a:r>
              <a:rPr lang="en-US" sz="1600" dirty="0">
                <a:latin typeface="Arial Black" panose="020B0A04020102020204" pitchFamily="34" charset="0"/>
              </a:rPr>
              <a:t>1 BAY DEDICATED TO PARTS AND A MAINTENANCE OFFICE</a:t>
            </a:r>
          </a:p>
          <a:p>
            <a:pPr marL="342900" indent="-342900">
              <a:lnSpc>
                <a:spcPct val="120000"/>
              </a:lnSpc>
              <a:buFont typeface="Arial" panose="020B0604020202020204" pitchFamily="34" charset="0"/>
              <a:buChar char="•"/>
            </a:pPr>
            <a:r>
              <a:rPr lang="en-US" sz="1600" dirty="0">
                <a:latin typeface="Arial Black" panose="020B0A04020102020204" pitchFamily="34" charset="0"/>
              </a:rPr>
              <a:t>SAME FLOOR LEVEL AS THE EXISTING MAIN GARAGE</a:t>
            </a:r>
          </a:p>
          <a:p>
            <a:pPr marL="342900" indent="-342900">
              <a:lnSpc>
                <a:spcPct val="120000"/>
              </a:lnSpc>
              <a:buFont typeface="Arial" panose="020B0604020202020204" pitchFamily="34" charset="0"/>
              <a:buChar char="•"/>
            </a:pPr>
            <a:r>
              <a:rPr lang="en-US" sz="1600" dirty="0">
                <a:latin typeface="Arial Black" panose="020B0A04020102020204" pitchFamily="34" charset="0"/>
              </a:rPr>
              <a:t>NEW, BRIGHT LED LIGHTING</a:t>
            </a:r>
          </a:p>
          <a:p>
            <a:pPr marL="342900" indent="-342900">
              <a:lnSpc>
                <a:spcPct val="120000"/>
              </a:lnSpc>
              <a:buFont typeface="Arial" panose="020B0604020202020204" pitchFamily="34" charset="0"/>
              <a:buChar char="•"/>
            </a:pPr>
            <a:r>
              <a:rPr lang="en-US" sz="1600" dirty="0">
                <a:latin typeface="Arial Black" panose="020B0A04020102020204" pitchFamily="34" charset="0"/>
              </a:rPr>
              <a:t>FREES UP 4 ½ BAYS OF THE MAIN GARAGE FOR FUTURE GROWTH</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7" name="Picture 6" descr="A blueprint of a building&#10;&#10;AI-generated content may be incorrect.">
            <a:extLst>
              <a:ext uri="{FF2B5EF4-FFF2-40B4-BE49-F238E27FC236}">
                <a16:creationId xmlns:a16="http://schemas.microsoft.com/office/drawing/2014/main" id="{DC708AF4-3855-5DCD-439A-7890806F4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958" y="1807210"/>
            <a:ext cx="3422247" cy="5050791"/>
          </a:xfrm>
          <a:prstGeom prst="rect">
            <a:avLst/>
          </a:prstGeom>
        </p:spPr>
      </p:pic>
    </p:spTree>
    <p:extLst>
      <p:ext uri="{BB962C8B-B14F-4D97-AF65-F5344CB8AC3E}">
        <p14:creationId xmlns:p14="http://schemas.microsoft.com/office/powerpoint/2010/main" val="527249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75C68-EF85-81A7-C237-3A785A0E469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C23EA27-53E3-C1A7-BA5F-EE35C2A4AE2D}"/>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754A79-7DAB-62C2-7B22-EEFE8E5B8BDB}"/>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6D3733B-6013-8192-C2E0-92DAF816B746}"/>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DFB32A6E-C904-F1D3-76B9-5D251D0196F1}"/>
              </a:ext>
            </a:extLst>
          </p:cNvPr>
          <p:cNvSpPr txBox="1">
            <a:spLocks/>
          </p:cNvSpPr>
          <p:nvPr/>
        </p:nvSpPr>
        <p:spPr>
          <a:xfrm>
            <a:off x="-1945533" y="1159181"/>
            <a:ext cx="15068409"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THE NEED FOR LOCKER ROOMS &amp; OFFICE SPACE</a:t>
            </a:r>
          </a:p>
        </p:txBody>
      </p:sp>
      <p:cxnSp>
        <p:nvCxnSpPr>
          <p:cNvPr id="8" name="Straight Connector 7">
            <a:extLst>
              <a:ext uri="{FF2B5EF4-FFF2-40B4-BE49-F238E27FC236}">
                <a16:creationId xmlns:a16="http://schemas.microsoft.com/office/drawing/2014/main" id="{C3FAFD63-7652-3567-EE86-7FD765CCC01E}"/>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BC2C929-B095-3489-FF39-AB0412234BFD}"/>
              </a:ext>
            </a:extLst>
          </p:cNvPr>
          <p:cNvSpPr txBox="1">
            <a:spLocks/>
          </p:cNvSpPr>
          <p:nvPr/>
        </p:nvSpPr>
        <p:spPr>
          <a:xfrm>
            <a:off x="677687" y="1792336"/>
            <a:ext cx="10077363" cy="2846389"/>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THE MEN’S LOCKER ROOM IS TOO SMALL &amp; PLUMBING IS ANTIQUATED</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THERE ARE NO WOMEN’S LOCKER FACILITIES</a:t>
            </a:r>
          </a:p>
          <a:p>
            <a:pPr marL="342900" indent="-342900">
              <a:lnSpc>
                <a:spcPct val="120000"/>
              </a:lnSpc>
              <a:buFont typeface="Arial" panose="020B0604020202020204" pitchFamily="34" charset="0"/>
              <a:buChar char="•"/>
            </a:pPr>
            <a:r>
              <a:rPr lang="en-US" sz="1600" dirty="0">
                <a:latin typeface="Arial Black" panose="020B0A04020102020204" pitchFamily="34" charset="0"/>
              </a:rPr>
              <a:t>SUPERINTENDENT’S OFFICE IS TOO SMALL AND IN NEED OF RENOVATION</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 ENTRANCE IS CONFUSING FOR VISITORS AND ALLOWS ACCESS TO THE MAIN GARAGE; THERE IS NO RECEPTION OR WAITING AREA</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THERE IS NO MEETING/CONFERENCE ROOM</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14" name="Picture 13" descr="A room with a door and a green door&#10;&#10;AI-generated content may be incorrect.">
            <a:extLst>
              <a:ext uri="{FF2B5EF4-FFF2-40B4-BE49-F238E27FC236}">
                <a16:creationId xmlns:a16="http://schemas.microsoft.com/office/drawing/2014/main" id="{81D06321-6F94-3BB4-5095-828CDB9EF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916" y="3657428"/>
            <a:ext cx="3652293" cy="2846392"/>
          </a:xfrm>
          <a:prstGeom prst="rect">
            <a:avLst/>
          </a:prstGeom>
        </p:spPr>
      </p:pic>
      <p:pic>
        <p:nvPicPr>
          <p:cNvPr id="17" name="Picture 16" descr="A lockers with safety vests from the wall&#10;&#10;AI-generated content may be incorrect.">
            <a:extLst>
              <a:ext uri="{FF2B5EF4-FFF2-40B4-BE49-F238E27FC236}">
                <a16:creationId xmlns:a16="http://schemas.microsoft.com/office/drawing/2014/main" id="{B3A662FE-13E7-9021-474D-7B6CA38F1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12" y="3639168"/>
            <a:ext cx="2062028" cy="2885199"/>
          </a:xfrm>
          <a:prstGeom prst="rect">
            <a:avLst/>
          </a:prstGeom>
        </p:spPr>
      </p:pic>
      <p:pic>
        <p:nvPicPr>
          <p:cNvPr id="19" name="Picture 18" descr="A room with a desk and a clock&#10;&#10;AI-generated content may be incorrect.">
            <a:extLst>
              <a:ext uri="{FF2B5EF4-FFF2-40B4-BE49-F238E27FC236}">
                <a16:creationId xmlns:a16="http://schemas.microsoft.com/office/drawing/2014/main" id="{6147A0A8-8AD4-E427-1353-58DF400DD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090" y="3636881"/>
            <a:ext cx="3808890" cy="2866939"/>
          </a:xfrm>
          <a:prstGeom prst="rect">
            <a:avLst/>
          </a:prstGeom>
        </p:spPr>
      </p:pic>
    </p:spTree>
    <p:extLst>
      <p:ext uri="{BB962C8B-B14F-4D97-AF65-F5344CB8AC3E}">
        <p14:creationId xmlns:p14="http://schemas.microsoft.com/office/powerpoint/2010/main" val="173790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75F68-C15E-9E2D-13E0-EE070A45D2D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4AC93E3-D225-1C4A-4627-3DCB41C864B2}"/>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423B5B-2FD8-B510-6B18-5ABA217BE20E}"/>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DC39904-484A-110F-427E-6D731DDCB925}"/>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2A8EE703-837F-C12E-B6F4-ACDE7AC6C599}"/>
              </a:ext>
            </a:extLst>
          </p:cNvPr>
          <p:cNvSpPr txBox="1">
            <a:spLocks/>
          </p:cNvSpPr>
          <p:nvPr/>
        </p:nvSpPr>
        <p:spPr>
          <a:xfrm>
            <a:off x="-1945532" y="1159181"/>
            <a:ext cx="12547630"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LOCKER ROOMS &amp; OFFICE ADDITION</a:t>
            </a:r>
          </a:p>
        </p:txBody>
      </p:sp>
      <p:cxnSp>
        <p:nvCxnSpPr>
          <p:cNvPr id="8" name="Straight Connector 7">
            <a:extLst>
              <a:ext uri="{FF2B5EF4-FFF2-40B4-BE49-F238E27FC236}">
                <a16:creationId xmlns:a16="http://schemas.microsoft.com/office/drawing/2014/main" id="{005CDB9A-B1DC-5A39-3BF5-B03482FAB7D2}"/>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F56A01-2FBF-7205-8AEF-C72C733A0537}"/>
              </a:ext>
            </a:extLst>
          </p:cNvPr>
          <p:cNvSpPr txBox="1">
            <a:spLocks/>
          </p:cNvSpPr>
          <p:nvPr/>
        </p:nvSpPr>
        <p:spPr>
          <a:xfrm>
            <a:off x="623959" y="1792337"/>
            <a:ext cx="3014951" cy="548977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MEN’S LOCKER ROOM WITH 30 LOCKERS</a:t>
            </a:r>
          </a:p>
          <a:p>
            <a:pPr marL="342900" indent="-342900">
              <a:lnSpc>
                <a:spcPct val="120000"/>
              </a:lnSpc>
              <a:buFont typeface="Arial" panose="020B0604020202020204" pitchFamily="34" charset="0"/>
              <a:buChar char="•"/>
            </a:pPr>
            <a:r>
              <a:rPr lang="en-US" sz="1600" dirty="0">
                <a:latin typeface="Arial Black" panose="020B0A04020102020204" pitchFamily="34" charset="0"/>
              </a:rPr>
              <a:t>WOMEN’S LOCKER ROOM WITH 7 LOCKERS</a:t>
            </a:r>
          </a:p>
          <a:p>
            <a:pPr marL="342900" indent="-342900">
              <a:lnSpc>
                <a:spcPct val="120000"/>
              </a:lnSpc>
              <a:buFont typeface="Arial" panose="020B0604020202020204" pitchFamily="34" charset="0"/>
              <a:buChar char="•"/>
            </a:pPr>
            <a:r>
              <a:rPr lang="en-US" sz="1600" dirty="0">
                <a:latin typeface="Arial Black" panose="020B0A04020102020204" pitchFamily="34" charset="0"/>
              </a:rPr>
              <a:t>135 SF SUPERINTENDENT’S OFFICE</a:t>
            </a:r>
          </a:p>
          <a:p>
            <a:pPr marL="342900" indent="-342900">
              <a:lnSpc>
                <a:spcPct val="120000"/>
              </a:lnSpc>
              <a:buFont typeface="Arial" panose="020B0604020202020204" pitchFamily="34" charset="0"/>
              <a:buChar char="•"/>
            </a:pPr>
            <a:r>
              <a:rPr lang="en-US" sz="1600" dirty="0">
                <a:latin typeface="Arial Black" panose="020B0A04020102020204" pitchFamily="34" charset="0"/>
              </a:rPr>
              <a:t>220 SF CONFERENCE ROOM</a:t>
            </a:r>
          </a:p>
          <a:p>
            <a:pPr marL="342900" indent="-342900">
              <a:lnSpc>
                <a:spcPct val="120000"/>
              </a:lnSpc>
              <a:buFont typeface="Arial" panose="020B0604020202020204" pitchFamily="34" charset="0"/>
              <a:buChar char="•"/>
            </a:pPr>
            <a:r>
              <a:rPr lang="en-US" sz="1600" dirty="0">
                <a:latin typeface="Arial Black" panose="020B0A04020102020204" pitchFamily="34" charset="0"/>
              </a:rPr>
              <a:t>MAIN ENTRANCE WITH RECEPTION AREA FOR HIGHWAY SECRETARY</a:t>
            </a:r>
          </a:p>
          <a:p>
            <a:pPr>
              <a:lnSpc>
                <a:spcPct val="120000"/>
              </a:lnSpc>
            </a:pPr>
            <a:endParaRPr lang="en-US" sz="1600" dirty="0">
              <a:latin typeface="Arial Black" panose="020B0A04020102020204" pitchFamily="34" charset="0"/>
            </a:endParaRP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10" name="Picture 9" descr="A blueprint of a house&#10;&#10;AI-generated content may be incorrect.">
            <a:extLst>
              <a:ext uri="{FF2B5EF4-FFF2-40B4-BE49-F238E27FC236}">
                <a16:creationId xmlns:a16="http://schemas.microsoft.com/office/drawing/2014/main" id="{3E23B5D1-3C66-A447-1EBF-6267075CD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542" y="1828376"/>
            <a:ext cx="7257275" cy="4770674"/>
          </a:xfrm>
          <a:prstGeom prst="rect">
            <a:avLst/>
          </a:prstGeom>
        </p:spPr>
      </p:pic>
    </p:spTree>
    <p:extLst>
      <p:ext uri="{BB962C8B-B14F-4D97-AF65-F5344CB8AC3E}">
        <p14:creationId xmlns:p14="http://schemas.microsoft.com/office/powerpoint/2010/main" val="406602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3F570-1A73-C3D7-20A2-262C7ADDAFE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F0DBF2A-4622-7D86-2771-6B1D4579EC4A}"/>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FE5688-24EE-0FAF-B2A0-7BEDCEF726E7}"/>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9ACEB03-C83F-29D8-DE49-56F3243289CD}"/>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BEBAE9C9-8EE1-A418-DF9F-6E3E953294BD}"/>
              </a:ext>
            </a:extLst>
          </p:cNvPr>
          <p:cNvSpPr txBox="1">
            <a:spLocks/>
          </p:cNvSpPr>
          <p:nvPr/>
        </p:nvSpPr>
        <p:spPr>
          <a:xfrm>
            <a:off x="-1945533" y="1159181"/>
            <a:ext cx="15377328"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THE NEED FOR A BREAK ROOM &amp; TRAINING ROOM</a:t>
            </a:r>
          </a:p>
        </p:txBody>
      </p:sp>
      <p:cxnSp>
        <p:nvCxnSpPr>
          <p:cNvPr id="8" name="Straight Connector 7">
            <a:extLst>
              <a:ext uri="{FF2B5EF4-FFF2-40B4-BE49-F238E27FC236}">
                <a16:creationId xmlns:a16="http://schemas.microsoft.com/office/drawing/2014/main" id="{0E97C530-A8E8-7025-230F-44D9EF205FCD}"/>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A51D8D8-6638-3AA1-E18B-60B602EAE7E4}"/>
              </a:ext>
            </a:extLst>
          </p:cNvPr>
          <p:cNvSpPr txBox="1">
            <a:spLocks/>
          </p:cNvSpPr>
          <p:nvPr/>
        </p:nvSpPr>
        <p:spPr>
          <a:xfrm>
            <a:off x="677687" y="1792337"/>
            <a:ext cx="10077363" cy="2581174"/>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THE EXISTING BREAK ROOM IS TOO SMALL</a:t>
            </a:r>
          </a:p>
          <a:p>
            <a:pPr marL="342900" indent="-342900">
              <a:lnSpc>
                <a:spcPct val="120000"/>
              </a:lnSpc>
              <a:buFont typeface="Arial" panose="020B0604020202020204" pitchFamily="34" charset="0"/>
              <a:buChar char="•"/>
            </a:pPr>
            <a:r>
              <a:rPr lang="en-US" sz="1600" dirty="0">
                <a:latin typeface="Arial Black" panose="020B0A04020102020204" pitchFamily="34" charset="0"/>
              </a:rPr>
              <a:t>BREAK ROOM CABINETRY &amp; APPLIANCES ARE ANTIQUATED</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 ORIGINAL MAINTENANCE BAY IS USED FOR TRAINING BUT THE SPACE IS ILL-EQUIPED FOR TRAINING</a:t>
            </a:r>
          </a:p>
          <a:p>
            <a:pPr marL="342900" indent="-342900">
              <a:lnSpc>
                <a:spcPct val="120000"/>
              </a:lnSpc>
              <a:buFont typeface="Arial" panose="020B0604020202020204" pitchFamily="34" charset="0"/>
              <a:buChar char="•"/>
            </a:pPr>
            <a:r>
              <a:rPr lang="en-US" sz="1600" dirty="0">
                <a:latin typeface="Arial Black" panose="020B0A04020102020204" pitchFamily="34" charset="0"/>
              </a:rPr>
              <a:t>INADEQUATE STORAGE FOR TRAINING, BREAK ROOM, AND OFFICES</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7" name="Picture 6" descr="A room with a table and chairs&#10;&#10;AI-generated content may be incorrect.">
            <a:extLst>
              <a:ext uri="{FF2B5EF4-FFF2-40B4-BE49-F238E27FC236}">
                <a16:creationId xmlns:a16="http://schemas.microsoft.com/office/drawing/2014/main" id="{3E299EFA-DDFB-B273-51C2-657180288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11" y="3356262"/>
            <a:ext cx="4686591" cy="3124394"/>
          </a:xfrm>
          <a:prstGeom prst="rect">
            <a:avLst/>
          </a:prstGeom>
        </p:spPr>
      </p:pic>
      <p:pic>
        <p:nvPicPr>
          <p:cNvPr id="10" name="Picture 9" descr="A red truck in a garage&#10;&#10;AI-generated content may be incorrect.">
            <a:extLst>
              <a:ext uri="{FF2B5EF4-FFF2-40B4-BE49-F238E27FC236}">
                <a16:creationId xmlns:a16="http://schemas.microsoft.com/office/drawing/2014/main" id="{97EE6F78-FE3D-DE3D-3A14-78E10A607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693" y="3356262"/>
            <a:ext cx="4140329" cy="3105247"/>
          </a:xfrm>
          <a:prstGeom prst="rect">
            <a:avLst/>
          </a:prstGeom>
        </p:spPr>
      </p:pic>
    </p:spTree>
    <p:extLst>
      <p:ext uri="{BB962C8B-B14F-4D97-AF65-F5344CB8AC3E}">
        <p14:creationId xmlns:p14="http://schemas.microsoft.com/office/powerpoint/2010/main" val="3778424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E08EA-9E66-6FA8-45C3-6E14A8416668}"/>
            </a:ext>
          </a:extLst>
        </p:cNvPr>
        <p:cNvGrpSpPr/>
        <p:nvPr/>
      </p:nvGrpSpPr>
      <p:grpSpPr>
        <a:xfrm>
          <a:off x="0" y="0"/>
          <a:ext cx="0" cy="0"/>
          <a:chOff x="0" y="0"/>
          <a:chExt cx="0" cy="0"/>
        </a:xfrm>
      </p:grpSpPr>
      <p:pic>
        <p:nvPicPr>
          <p:cNvPr id="7" name="Picture 6" descr="Blueprint of a building with blueprints&#10;&#10;AI-generated content may be incorrect.">
            <a:extLst>
              <a:ext uri="{FF2B5EF4-FFF2-40B4-BE49-F238E27FC236}">
                <a16:creationId xmlns:a16="http://schemas.microsoft.com/office/drawing/2014/main" id="{4215447D-7CD6-BD95-C33C-E6E64BDC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868" y="2229363"/>
            <a:ext cx="6477345" cy="5005221"/>
          </a:xfrm>
          <a:prstGeom prst="rect">
            <a:avLst/>
          </a:prstGeom>
        </p:spPr>
      </p:pic>
      <p:sp>
        <p:nvSpPr>
          <p:cNvPr id="12" name="Rectangle 11">
            <a:extLst>
              <a:ext uri="{FF2B5EF4-FFF2-40B4-BE49-F238E27FC236}">
                <a16:creationId xmlns:a16="http://schemas.microsoft.com/office/drawing/2014/main" id="{96AACA15-62EE-4C61-4D2C-2E84C07807ED}"/>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E16C96-6924-4057-A3CE-48349A8574DD}"/>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D50A548-974E-98B6-6076-DAC07ADAC2DF}"/>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FAB20025-265A-1B9D-8541-7E45FE88A93E}"/>
              </a:ext>
            </a:extLst>
          </p:cNvPr>
          <p:cNvSpPr txBox="1">
            <a:spLocks/>
          </p:cNvSpPr>
          <p:nvPr/>
        </p:nvSpPr>
        <p:spPr>
          <a:xfrm>
            <a:off x="-1945533" y="1159181"/>
            <a:ext cx="15377328" cy="49658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RENOVATION FOR BREAK ROOM &amp; TRAINING ROOM</a:t>
            </a:r>
          </a:p>
        </p:txBody>
      </p:sp>
      <p:cxnSp>
        <p:nvCxnSpPr>
          <p:cNvPr id="8" name="Straight Connector 7">
            <a:extLst>
              <a:ext uri="{FF2B5EF4-FFF2-40B4-BE49-F238E27FC236}">
                <a16:creationId xmlns:a16="http://schemas.microsoft.com/office/drawing/2014/main" id="{368788A1-013C-5789-FA7C-F48FB8BA3D98}"/>
              </a:ext>
            </a:extLst>
          </p:cNvPr>
          <p:cNvCxnSpPr>
            <a:cxnSpLocks/>
          </p:cNvCxnSpPr>
          <p:nvPr/>
        </p:nvCxnSpPr>
        <p:spPr>
          <a:xfrm>
            <a:off x="677687" y="1655766"/>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ECB65E2-DDDB-2F41-F0C6-50689C714F99}"/>
              </a:ext>
            </a:extLst>
          </p:cNvPr>
          <p:cNvSpPr txBox="1">
            <a:spLocks/>
          </p:cNvSpPr>
          <p:nvPr/>
        </p:nvSpPr>
        <p:spPr>
          <a:xfrm>
            <a:off x="704449" y="1577979"/>
            <a:ext cx="10077363" cy="2074983"/>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DEMOLISH THE OLD LOCKER ROOM &amp; OFFICE; CONSTRUCT A LARGER BREAK ROOM</a:t>
            </a:r>
          </a:p>
          <a:p>
            <a:pPr marL="342900" indent="-342900">
              <a:lnSpc>
                <a:spcPct val="120000"/>
              </a:lnSpc>
              <a:buFont typeface="Arial" panose="020B0604020202020204" pitchFamily="34" charset="0"/>
              <a:buChar char="•"/>
            </a:pPr>
            <a:r>
              <a:rPr lang="en-US" sz="1600" dirty="0">
                <a:latin typeface="Arial Black" panose="020B0A04020102020204" pitchFamily="34" charset="0"/>
              </a:rPr>
              <a:t>PROVIDE NEW BREAK ROOM CABINETRY AND APPLIANCES</a:t>
            </a:r>
          </a:p>
          <a:p>
            <a:pPr marL="342900" indent="-342900">
              <a:lnSpc>
                <a:spcPct val="120000"/>
              </a:lnSpc>
              <a:buFont typeface="Arial" panose="020B0604020202020204" pitchFamily="34" charset="0"/>
              <a:buChar char="•"/>
            </a:pPr>
            <a:r>
              <a:rPr lang="en-US" sz="1600" dirty="0">
                <a:latin typeface="Arial Black" panose="020B0A04020102020204" pitchFamily="34" charset="0"/>
              </a:rPr>
              <a:t>RENOVATE THE OLD MAINTENANCE SPACE AND CONSTRUCT SECURE STORAGE</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spTree>
    <p:extLst>
      <p:ext uri="{BB962C8B-B14F-4D97-AF65-F5344CB8AC3E}">
        <p14:creationId xmlns:p14="http://schemas.microsoft.com/office/powerpoint/2010/main" val="30248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6B06-4393-56CC-90D6-4DB46A8AAD5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DCFF182-85D8-BC30-E8AA-7885C2890625}"/>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25C64A-5FAF-5592-6C4B-7AC5CD7F64C9}"/>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3058A05-12E2-AE43-F38E-83F575499DEA}"/>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E0AFAF7C-6F6E-3B3D-F797-4EA5065641C8}"/>
              </a:ext>
            </a:extLst>
          </p:cNvPr>
          <p:cNvSpPr txBox="1">
            <a:spLocks/>
          </p:cNvSpPr>
          <p:nvPr/>
        </p:nvSpPr>
        <p:spPr>
          <a:xfrm>
            <a:off x="-1739161" y="1035204"/>
            <a:ext cx="9769344"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THE FOREMEN’S OFFICE</a:t>
            </a:r>
          </a:p>
        </p:txBody>
      </p:sp>
      <p:cxnSp>
        <p:nvCxnSpPr>
          <p:cNvPr id="8" name="Straight Connector 7">
            <a:extLst>
              <a:ext uri="{FF2B5EF4-FFF2-40B4-BE49-F238E27FC236}">
                <a16:creationId xmlns:a16="http://schemas.microsoft.com/office/drawing/2014/main" id="{CD2305A2-43F8-E4CF-15BC-4E2002084440}"/>
              </a:ext>
            </a:extLst>
          </p:cNvPr>
          <p:cNvCxnSpPr>
            <a:cxnSpLocks/>
          </p:cNvCxnSpPr>
          <p:nvPr/>
        </p:nvCxnSpPr>
        <p:spPr>
          <a:xfrm>
            <a:off x="677687" y="159562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7DAE653-FE0A-A520-9243-2D15DB2FD12C}"/>
              </a:ext>
            </a:extLst>
          </p:cNvPr>
          <p:cNvSpPr txBox="1">
            <a:spLocks/>
          </p:cNvSpPr>
          <p:nvPr/>
        </p:nvSpPr>
        <p:spPr>
          <a:xfrm>
            <a:off x="677687" y="1792338"/>
            <a:ext cx="6968253" cy="267265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THE EXISTING OFFICE IS TOO SMALL </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 OFFICE CURRENTLY INCLUDES THE HIGHWAY SECRETARY, WHO WILL MOVE TO THE ADDITION</a:t>
            </a:r>
          </a:p>
          <a:p>
            <a:pPr marL="342900" indent="-342900">
              <a:lnSpc>
                <a:spcPct val="120000"/>
              </a:lnSpc>
              <a:buFont typeface="Arial" panose="020B0604020202020204" pitchFamily="34" charset="0"/>
              <a:buChar char="•"/>
            </a:pPr>
            <a:r>
              <a:rPr lang="en-US" sz="1600" dirty="0">
                <a:latin typeface="Arial Black" panose="020B0A04020102020204" pitchFamily="34" charset="0"/>
              </a:rPr>
              <a:t>BY UTILIZING THE OLD VAULT, THE OFFICE SIZE WILL BE DOUBLED, PROVIDING ADEQUATE WORK SPACE AND IMPROVED PRIVACY</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6" name="Picture 5" descr="A building with signs and signs on it&#10;&#10;AI-generated content may be incorrect.">
            <a:extLst>
              <a:ext uri="{FF2B5EF4-FFF2-40B4-BE49-F238E27FC236}">
                <a16:creationId xmlns:a16="http://schemas.microsoft.com/office/drawing/2014/main" id="{49CD1C4E-2F76-02A2-C74C-456D4C6E1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90" y="3388871"/>
            <a:ext cx="4132637" cy="3099478"/>
          </a:xfrm>
          <a:prstGeom prst="rect">
            <a:avLst/>
          </a:prstGeom>
        </p:spPr>
      </p:pic>
      <p:pic>
        <p:nvPicPr>
          <p:cNvPr id="13" name="Picture 12" descr="A blue floor plan of a room&#10;&#10;AI-generated content may be incorrect.">
            <a:extLst>
              <a:ext uri="{FF2B5EF4-FFF2-40B4-BE49-F238E27FC236}">
                <a16:creationId xmlns:a16="http://schemas.microsoft.com/office/drawing/2014/main" id="{3D45B85F-9798-82B9-ABC3-780462719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782" y="2003898"/>
            <a:ext cx="3465258" cy="4484451"/>
          </a:xfrm>
          <a:prstGeom prst="rect">
            <a:avLst/>
          </a:prstGeom>
        </p:spPr>
      </p:pic>
    </p:spTree>
    <p:extLst>
      <p:ext uri="{BB962C8B-B14F-4D97-AF65-F5344CB8AC3E}">
        <p14:creationId xmlns:p14="http://schemas.microsoft.com/office/powerpoint/2010/main" val="354985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1C16-6A53-0278-339A-2CA05CE9C69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0AEBA5D-F952-D846-D16E-50E57A07F1BD}"/>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021FD5-3130-A525-5A4B-35A4B5AA81D5}"/>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79EF5F8-914C-1CE7-EAA4-73877237E0D4}"/>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CCBB466C-89BB-5CA1-E432-3C52B0B7E41D}"/>
              </a:ext>
            </a:extLst>
          </p:cNvPr>
          <p:cNvSpPr txBox="1">
            <a:spLocks/>
          </p:cNvSpPr>
          <p:nvPr/>
        </p:nvSpPr>
        <p:spPr>
          <a:xfrm>
            <a:off x="-1945532" y="1159181"/>
            <a:ext cx="11863256" cy="49658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FLOOD MITIGATION CHALLENGES</a:t>
            </a:r>
          </a:p>
        </p:txBody>
      </p:sp>
      <p:cxnSp>
        <p:nvCxnSpPr>
          <p:cNvPr id="8" name="Straight Connector 7">
            <a:extLst>
              <a:ext uri="{FF2B5EF4-FFF2-40B4-BE49-F238E27FC236}">
                <a16:creationId xmlns:a16="http://schemas.microsoft.com/office/drawing/2014/main" id="{DA3580DB-D6D7-2AF5-A1E5-34F5D9FF2A52}"/>
              </a:ext>
            </a:extLst>
          </p:cNvPr>
          <p:cNvCxnSpPr>
            <a:cxnSpLocks/>
          </p:cNvCxnSpPr>
          <p:nvPr/>
        </p:nvCxnSpPr>
        <p:spPr>
          <a:xfrm>
            <a:off x="677687" y="1655766"/>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38AC803-D91E-E46A-BC07-0352288E6321}"/>
              </a:ext>
            </a:extLst>
          </p:cNvPr>
          <p:cNvSpPr txBox="1">
            <a:spLocks/>
          </p:cNvSpPr>
          <p:nvPr/>
        </p:nvSpPr>
        <p:spPr>
          <a:xfrm>
            <a:off x="575735" y="1577979"/>
            <a:ext cx="5309489" cy="5172794"/>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LIMESTONE CREEK IS AT THE EASTERN END OF THE PROPERTY</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 PROPERTY IS LOCATED IN A SPECIAL FLOOD HAZARD AREA (SFHA)</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THIS PROPERTY HAS A BASE FLOOD ELEVATION (BFE) OF 412.5. THE EXISTING MAIN GARAGE HAS A FLOOR ELEVATION OF 413.0 (6” ABOVE BFE)</a:t>
            </a:r>
          </a:p>
          <a:p>
            <a:pPr marL="342900" indent="-342900">
              <a:lnSpc>
                <a:spcPct val="120000"/>
              </a:lnSpc>
              <a:buFont typeface="Arial" panose="020B0604020202020204" pitchFamily="34" charset="0"/>
              <a:buChar char="•"/>
            </a:pPr>
            <a:r>
              <a:rPr lang="en-US" sz="1600" dirty="0">
                <a:latin typeface="Arial Black" panose="020B0A04020102020204" pitchFamily="34" charset="0"/>
              </a:rPr>
              <a:t>FEMA AND THE STATE DEC REQUIRES MOST NON-RESIDENTIAL BUILDINGS IN A SFHA TO EITHER HAVE WET FLOODPROOFING OR DRY FLOODPROOFING</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7" name="Picture 6" descr="A map of a flooded area&#10;&#10;AI-generated content may be incorrect.">
            <a:extLst>
              <a:ext uri="{FF2B5EF4-FFF2-40B4-BE49-F238E27FC236}">
                <a16:creationId xmlns:a16="http://schemas.microsoft.com/office/drawing/2014/main" id="{8F870EC1-C98B-6775-18B1-70EF216D3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1167"/>
            <a:ext cx="4805844" cy="4562108"/>
          </a:xfrm>
          <a:prstGeom prst="rect">
            <a:avLst/>
          </a:prstGeom>
        </p:spPr>
      </p:pic>
    </p:spTree>
    <p:extLst>
      <p:ext uri="{BB962C8B-B14F-4D97-AF65-F5344CB8AC3E}">
        <p14:creationId xmlns:p14="http://schemas.microsoft.com/office/powerpoint/2010/main" val="1032227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9245-22CB-C77E-558A-19E57F29ECD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49A1762-7A51-003D-96C9-64114643ED61}"/>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254EC3-DAD8-1E29-924A-B828C5C23BBC}"/>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F328E32-3251-32AD-A308-13328F420835}"/>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1E53F0B8-BDC4-98A4-87F4-BAC5EF509343}"/>
              </a:ext>
            </a:extLst>
          </p:cNvPr>
          <p:cNvSpPr txBox="1">
            <a:spLocks/>
          </p:cNvSpPr>
          <p:nvPr/>
        </p:nvSpPr>
        <p:spPr>
          <a:xfrm>
            <a:off x="-1945532" y="1159181"/>
            <a:ext cx="11488366" cy="49658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FLOOD MITIGATION SOLUTIONS</a:t>
            </a:r>
          </a:p>
        </p:txBody>
      </p:sp>
      <p:cxnSp>
        <p:nvCxnSpPr>
          <p:cNvPr id="8" name="Straight Connector 7">
            <a:extLst>
              <a:ext uri="{FF2B5EF4-FFF2-40B4-BE49-F238E27FC236}">
                <a16:creationId xmlns:a16="http://schemas.microsoft.com/office/drawing/2014/main" id="{D4835A20-2FBB-E12F-D086-8263D5AD3D49}"/>
              </a:ext>
            </a:extLst>
          </p:cNvPr>
          <p:cNvCxnSpPr>
            <a:cxnSpLocks/>
          </p:cNvCxnSpPr>
          <p:nvPr/>
        </p:nvCxnSpPr>
        <p:spPr>
          <a:xfrm>
            <a:off x="677687" y="1655766"/>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9FEEAF7-40B2-8774-B9D3-D82C345F3AE1}"/>
              </a:ext>
            </a:extLst>
          </p:cNvPr>
          <p:cNvSpPr txBox="1">
            <a:spLocks/>
          </p:cNvSpPr>
          <p:nvPr/>
        </p:nvSpPr>
        <p:spPr>
          <a:xfrm>
            <a:off x="677688" y="1693336"/>
            <a:ext cx="4776280" cy="2820046"/>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AT THE VEHICLE STORAGE BUILDING, WE OPTED TO SET THE FLOOR ELEVATION AT 412.5 AND PROVIDE METAL WALLS. THIS ALLOWED US TO UTILIZE WET FLOODPROOFING VIA 12 SMALL FLOOD VENTS IN THE SIDE WALLS</a:t>
            </a: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6" name="Picture 5" descr="A building with a door&#10;&#10;AI-generated content may be incorrect.">
            <a:extLst>
              <a:ext uri="{FF2B5EF4-FFF2-40B4-BE49-F238E27FC236}">
                <a16:creationId xmlns:a16="http://schemas.microsoft.com/office/drawing/2014/main" id="{84259A7A-5E46-E73D-514E-B9B104A1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200" y="2040470"/>
            <a:ext cx="5784384" cy="4338288"/>
          </a:xfrm>
          <a:prstGeom prst="rect">
            <a:avLst/>
          </a:prstGeom>
        </p:spPr>
      </p:pic>
      <p:pic>
        <p:nvPicPr>
          <p:cNvPr id="10" name="Picture 9" descr="A person standing next to a wall&#10;&#10;AI-generated content may be incorrect.">
            <a:extLst>
              <a:ext uri="{FF2B5EF4-FFF2-40B4-BE49-F238E27FC236}">
                <a16:creationId xmlns:a16="http://schemas.microsoft.com/office/drawing/2014/main" id="{6BC3293D-6EA8-5D50-C7E6-EF5B6F435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91" y="3856459"/>
            <a:ext cx="3363065" cy="2522299"/>
          </a:xfrm>
          <a:prstGeom prst="rect">
            <a:avLst/>
          </a:prstGeom>
        </p:spPr>
      </p:pic>
    </p:spTree>
    <p:extLst>
      <p:ext uri="{BB962C8B-B14F-4D97-AF65-F5344CB8AC3E}">
        <p14:creationId xmlns:p14="http://schemas.microsoft.com/office/powerpoint/2010/main" val="61733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7D2DE-E952-4180-769F-6C74C17C9EF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3B76BB8-07A4-693A-4A4A-6A107D2703A8}"/>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6423A8-394E-AE98-34FD-102F1E9E97C9}"/>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D440EDC-6A7A-1F88-A08C-E0205699FF6F}"/>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5014D223-BFB9-45F3-F69A-16052CDC6F64}"/>
              </a:ext>
            </a:extLst>
          </p:cNvPr>
          <p:cNvSpPr txBox="1">
            <a:spLocks/>
          </p:cNvSpPr>
          <p:nvPr/>
        </p:nvSpPr>
        <p:spPr>
          <a:xfrm>
            <a:off x="-1945532" y="1159181"/>
            <a:ext cx="11488366" cy="49658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FLOOD MITIGATION SOLUTIONS</a:t>
            </a:r>
          </a:p>
        </p:txBody>
      </p:sp>
      <p:cxnSp>
        <p:nvCxnSpPr>
          <p:cNvPr id="8" name="Straight Connector 7">
            <a:extLst>
              <a:ext uri="{FF2B5EF4-FFF2-40B4-BE49-F238E27FC236}">
                <a16:creationId xmlns:a16="http://schemas.microsoft.com/office/drawing/2014/main" id="{0FB9391A-4F11-C661-0608-7566608F23EE}"/>
              </a:ext>
            </a:extLst>
          </p:cNvPr>
          <p:cNvCxnSpPr>
            <a:cxnSpLocks/>
          </p:cNvCxnSpPr>
          <p:nvPr/>
        </p:nvCxnSpPr>
        <p:spPr>
          <a:xfrm>
            <a:off x="677687" y="1655766"/>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FCCC0C7-6739-39C5-B840-3990B4A0202F}"/>
              </a:ext>
            </a:extLst>
          </p:cNvPr>
          <p:cNvSpPr txBox="1">
            <a:spLocks/>
          </p:cNvSpPr>
          <p:nvPr/>
        </p:nvSpPr>
        <p:spPr>
          <a:xfrm>
            <a:off x="559106" y="1655766"/>
            <a:ext cx="8595002" cy="284849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AT THE MAINTENANCE ADDITION, WE OPTED TO SET THE FLOOR ELEVATION AT 413.0 (FOR EASE OF TRAVEL BETWEEN THE ADDITION AND THE MAIN GARAGE), RAISE ALL ELECTRICAL TO AT LEAST 2’ ABOVE THE FLOOR, AND PROVIDE REINFORCED MASONRY WALLS TO 8’ HIGH. THIS ALLOWED US TO UTILIZE WET FLOODPROOFING VIA A TEMPORARY, 2’ HIGH, ALUMINUM FLOOD BARRIER SYSTEM AT THE 7 PERIMETER DOORS</a:t>
            </a: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7" name="Picture 6">
            <a:extLst>
              <a:ext uri="{FF2B5EF4-FFF2-40B4-BE49-F238E27FC236}">
                <a16:creationId xmlns:a16="http://schemas.microsoft.com/office/drawing/2014/main" id="{BA18FE0E-07BE-7A58-19E4-16A67DB48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656" y="3714286"/>
            <a:ext cx="5000452" cy="2846865"/>
          </a:xfrm>
          <a:prstGeom prst="rect">
            <a:avLst/>
          </a:prstGeom>
        </p:spPr>
      </p:pic>
      <p:pic>
        <p:nvPicPr>
          <p:cNvPr id="13" name="Picture 12">
            <a:extLst>
              <a:ext uri="{FF2B5EF4-FFF2-40B4-BE49-F238E27FC236}">
                <a16:creationId xmlns:a16="http://schemas.microsoft.com/office/drawing/2014/main" id="{E20DB417-C84C-40EC-4D43-B6D984CD6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645" y="1752468"/>
            <a:ext cx="1451192" cy="4808683"/>
          </a:xfrm>
          <a:prstGeom prst="rect">
            <a:avLst/>
          </a:prstGeom>
        </p:spPr>
      </p:pic>
      <p:pic>
        <p:nvPicPr>
          <p:cNvPr id="15" name="Picture 14">
            <a:extLst>
              <a:ext uri="{FF2B5EF4-FFF2-40B4-BE49-F238E27FC236}">
                <a16:creationId xmlns:a16="http://schemas.microsoft.com/office/drawing/2014/main" id="{46765DF2-6C98-B323-834A-B6620473C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25" y="4436907"/>
            <a:ext cx="3221093" cy="2072788"/>
          </a:xfrm>
          <a:prstGeom prst="rect">
            <a:avLst/>
          </a:prstGeom>
        </p:spPr>
      </p:pic>
    </p:spTree>
    <p:extLst>
      <p:ext uri="{BB962C8B-B14F-4D97-AF65-F5344CB8AC3E}">
        <p14:creationId xmlns:p14="http://schemas.microsoft.com/office/powerpoint/2010/main" val="104837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59CD-5E6F-645E-B750-F73C265E508C}"/>
            </a:ext>
          </a:extLst>
        </p:cNvPr>
        <p:cNvGrpSpPr/>
        <p:nvPr/>
      </p:nvGrpSpPr>
      <p:grpSpPr>
        <a:xfrm>
          <a:off x="0" y="0"/>
          <a:ext cx="0" cy="0"/>
          <a:chOff x="0" y="0"/>
          <a:chExt cx="0" cy="0"/>
        </a:xfrm>
      </p:grpSpPr>
      <p:pic>
        <p:nvPicPr>
          <p:cNvPr id="6" name="Picture 5" descr="A building with a car parked in front of it&#10;&#10;AI-generated content may be incorrect.">
            <a:extLst>
              <a:ext uri="{FF2B5EF4-FFF2-40B4-BE49-F238E27FC236}">
                <a16:creationId xmlns:a16="http://schemas.microsoft.com/office/drawing/2014/main" id="{B52C308C-F4FF-687B-1FFD-5F7E31BFE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388" y="3129976"/>
            <a:ext cx="6008433" cy="3379743"/>
          </a:xfrm>
          <a:prstGeom prst="rect">
            <a:avLst/>
          </a:prstGeom>
        </p:spPr>
      </p:pic>
      <p:sp>
        <p:nvSpPr>
          <p:cNvPr id="12" name="Rectangle 11">
            <a:extLst>
              <a:ext uri="{FF2B5EF4-FFF2-40B4-BE49-F238E27FC236}">
                <a16:creationId xmlns:a16="http://schemas.microsoft.com/office/drawing/2014/main" id="{D7F74070-0692-60B7-9BA3-7BC937E25561}"/>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FDACBB-C019-8DB0-E72E-7A05C9208E49}"/>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AC2A682-6A38-3631-36AC-31404A6B977B}"/>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7CA98FDE-1F1A-E4AB-EFB2-A57D7EB47CF1}"/>
              </a:ext>
            </a:extLst>
          </p:cNvPr>
          <p:cNvSpPr txBox="1">
            <a:spLocks/>
          </p:cNvSpPr>
          <p:nvPr/>
        </p:nvSpPr>
        <p:spPr>
          <a:xfrm>
            <a:off x="-1945532" y="1159182"/>
            <a:ext cx="11507821" cy="41670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FLOOD MITIGATION SOLUTIONS</a:t>
            </a:r>
          </a:p>
        </p:txBody>
      </p:sp>
      <p:cxnSp>
        <p:nvCxnSpPr>
          <p:cNvPr id="8" name="Straight Connector 7">
            <a:extLst>
              <a:ext uri="{FF2B5EF4-FFF2-40B4-BE49-F238E27FC236}">
                <a16:creationId xmlns:a16="http://schemas.microsoft.com/office/drawing/2014/main" id="{64384BDA-0E21-C475-7399-A6F021D97217}"/>
              </a:ext>
            </a:extLst>
          </p:cNvPr>
          <p:cNvCxnSpPr>
            <a:cxnSpLocks/>
          </p:cNvCxnSpPr>
          <p:nvPr/>
        </p:nvCxnSpPr>
        <p:spPr>
          <a:xfrm>
            <a:off x="677688" y="1577946"/>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B56427D-850A-AC29-11B1-99D7CF403596}"/>
              </a:ext>
            </a:extLst>
          </p:cNvPr>
          <p:cNvSpPr txBox="1">
            <a:spLocks/>
          </p:cNvSpPr>
          <p:nvPr/>
        </p:nvSpPr>
        <p:spPr>
          <a:xfrm>
            <a:off x="618397" y="1514714"/>
            <a:ext cx="10196424" cy="1914286"/>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AT THE OFFICE/LOCKER ROOM ADDITION, WE OPTED TO SET THE FLOOR ELEVATION AT 414.5 (2’ ABOVE THE BASE FLOOD ELEVATION).  THIS IS CONSIDERED DRY FLOODPROOFING, AN APPROACH THAT PROTECTS THE DRYWALL, INSULATION, AND FLOORING MATERIALS THAT WOULD REQUIRE REPLACEMENT IF THEY BECAME SATURATED</a:t>
            </a: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10" name="Picture 9" descr="A blueprint of a house&#10;&#10;AI-generated content may be incorrect.">
            <a:extLst>
              <a:ext uri="{FF2B5EF4-FFF2-40B4-BE49-F238E27FC236}">
                <a16:creationId xmlns:a16="http://schemas.microsoft.com/office/drawing/2014/main" id="{74E4E934-5034-1B08-21D5-AAD4A93D1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40" y="3735804"/>
            <a:ext cx="4219753" cy="2773915"/>
          </a:xfrm>
          <a:prstGeom prst="rect">
            <a:avLst/>
          </a:prstGeom>
        </p:spPr>
      </p:pic>
    </p:spTree>
    <p:extLst>
      <p:ext uri="{BB962C8B-B14F-4D97-AF65-F5344CB8AC3E}">
        <p14:creationId xmlns:p14="http://schemas.microsoft.com/office/powerpoint/2010/main" val="54706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E3F92-AEEC-4264-3CBF-919926F67E1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CF8D963-1487-395D-503A-E18E25038006}"/>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E21405-1449-2AB3-A38D-0574F37999A2}"/>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8F810F-593F-0788-7457-6C95A803D49F}"/>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F2082596-99B2-7B43-6046-E609B68859AA}"/>
              </a:ext>
            </a:extLst>
          </p:cNvPr>
          <p:cNvSpPr txBox="1">
            <a:spLocks/>
          </p:cNvSpPr>
          <p:nvPr/>
        </p:nvSpPr>
        <p:spPr>
          <a:xfrm>
            <a:off x="-1945532" y="1350656"/>
            <a:ext cx="1312261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EXISTING HIGHWAY DEPARTMENT SITE</a:t>
            </a:r>
          </a:p>
        </p:txBody>
      </p:sp>
      <p:sp>
        <p:nvSpPr>
          <p:cNvPr id="5" name="Title 1">
            <a:extLst>
              <a:ext uri="{FF2B5EF4-FFF2-40B4-BE49-F238E27FC236}">
                <a16:creationId xmlns:a16="http://schemas.microsoft.com/office/drawing/2014/main" id="{0BF78600-BBB9-03FB-09B1-AA724CB65CC2}"/>
              </a:ext>
            </a:extLst>
          </p:cNvPr>
          <p:cNvSpPr txBox="1">
            <a:spLocks/>
          </p:cNvSpPr>
          <p:nvPr/>
        </p:nvSpPr>
        <p:spPr>
          <a:xfrm>
            <a:off x="-286968" y="2056709"/>
            <a:ext cx="11036032" cy="414784"/>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latin typeface="Arial Black" panose="020B0A04020102020204" pitchFamily="34" charset="0"/>
              </a:rPr>
              <a:t>5970 CLEMONS ROAD, 12.38 ACRES, FIRST DEVELOPED IN 1985 </a:t>
            </a:r>
          </a:p>
        </p:txBody>
      </p:sp>
      <p:cxnSp>
        <p:nvCxnSpPr>
          <p:cNvPr id="8" name="Straight Connector 7">
            <a:extLst>
              <a:ext uri="{FF2B5EF4-FFF2-40B4-BE49-F238E27FC236}">
                <a16:creationId xmlns:a16="http://schemas.microsoft.com/office/drawing/2014/main" id="{4CB256BE-0ACC-1E89-174F-2CE180ADF3E9}"/>
              </a:ext>
            </a:extLst>
          </p:cNvPr>
          <p:cNvCxnSpPr/>
          <p:nvPr/>
        </p:nvCxnSpPr>
        <p:spPr>
          <a:xfrm>
            <a:off x="724711" y="1911074"/>
            <a:ext cx="995139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Aerial view of a warehouse&#10;&#10;AI-generated content may be incorrect.">
            <a:extLst>
              <a:ext uri="{FF2B5EF4-FFF2-40B4-BE49-F238E27FC236}">
                <a16:creationId xmlns:a16="http://schemas.microsoft.com/office/drawing/2014/main" id="{347F2104-7E16-4E27-4543-DAEB6BD44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11" y="2594085"/>
            <a:ext cx="9951395" cy="3855827"/>
          </a:xfrm>
          <a:prstGeom prst="rect">
            <a:avLst/>
          </a:prstGeom>
        </p:spPr>
      </p:pic>
    </p:spTree>
    <p:extLst>
      <p:ext uri="{BB962C8B-B14F-4D97-AF65-F5344CB8AC3E}">
        <p14:creationId xmlns:p14="http://schemas.microsoft.com/office/powerpoint/2010/main" val="3647975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8B738-252A-35F5-2A16-0066718A359D}"/>
            </a:ext>
          </a:extLst>
        </p:cNvPr>
        <p:cNvGrpSpPr/>
        <p:nvPr/>
      </p:nvGrpSpPr>
      <p:grpSpPr>
        <a:xfrm>
          <a:off x="0" y="0"/>
          <a:ext cx="0" cy="0"/>
          <a:chOff x="0" y="0"/>
          <a:chExt cx="0" cy="0"/>
        </a:xfrm>
      </p:grpSpPr>
      <p:pic>
        <p:nvPicPr>
          <p:cNvPr id="6" name="Picture 5" descr="A blueprint of a building&#10;&#10;AI-generated content may be incorrect.">
            <a:extLst>
              <a:ext uri="{FF2B5EF4-FFF2-40B4-BE49-F238E27FC236}">
                <a16:creationId xmlns:a16="http://schemas.microsoft.com/office/drawing/2014/main" id="{ED5C3CB3-2C45-812E-B773-37E6D8546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548" y="1819840"/>
            <a:ext cx="7620533" cy="4930933"/>
          </a:xfrm>
          <a:prstGeom prst="rect">
            <a:avLst/>
          </a:prstGeom>
        </p:spPr>
      </p:pic>
      <p:sp>
        <p:nvSpPr>
          <p:cNvPr id="12" name="Rectangle 11">
            <a:extLst>
              <a:ext uri="{FF2B5EF4-FFF2-40B4-BE49-F238E27FC236}">
                <a16:creationId xmlns:a16="http://schemas.microsoft.com/office/drawing/2014/main" id="{8008682F-7A0D-60EB-2B22-2993B8BF0396}"/>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3DA4CE-A03A-860A-0C0D-9AC6C1B347C5}"/>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03F1FD6-7AC5-D58F-B2B5-45A2617FD83F}"/>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04082BB8-2BA6-7CF2-9B1B-DBFF1EA118A8}"/>
              </a:ext>
            </a:extLst>
          </p:cNvPr>
          <p:cNvSpPr txBox="1">
            <a:spLocks/>
          </p:cNvSpPr>
          <p:nvPr/>
        </p:nvSpPr>
        <p:spPr>
          <a:xfrm>
            <a:off x="-1936740" y="1088843"/>
            <a:ext cx="10201509" cy="49658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BUILDING FUNCTIONALITY</a:t>
            </a:r>
          </a:p>
        </p:txBody>
      </p:sp>
      <p:cxnSp>
        <p:nvCxnSpPr>
          <p:cNvPr id="8" name="Straight Connector 7">
            <a:extLst>
              <a:ext uri="{FF2B5EF4-FFF2-40B4-BE49-F238E27FC236}">
                <a16:creationId xmlns:a16="http://schemas.microsoft.com/office/drawing/2014/main" id="{E3C401CD-11DC-7430-B835-85BD33520650}"/>
              </a:ext>
            </a:extLst>
          </p:cNvPr>
          <p:cNvCxnSpPr>
            <a:cxnSpLocks/>
          </p:cNvCxnSpPr>
          <p:nvPr/>
        </p:nvCxnSpPr>
        <p:spPr>
          <a:xfrm>
            <a:off x="527538" y="1583028"/>
            <a:ext cx="10219200" cy="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A84D010-9FC4-CE22-52CC-099A05DEB4D8}"/>
              </a:ext>
            </a:extLst>
          </p:cNvPr>
          <p:cNvSpPr txBox="1">
            <a:spLocks/>
          </p:cNvSpPr>
          <p:nvPr/>
        </p:nvSpPr>
        <p:spPr>
          <a:xfrm>
            <a:off x="429550" y="1583028"/>
            <a:ext cx="3386312" cy="5351702"/>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THE ADDITIONS &amp; RENOVATIONS WILL BE FULLY ACCESSIBLE, WELL-INSULATED AND ENERGY-EFFICIENT</a:t>
            </a:r>
          </a:p>
          <a:p>
            <a:pPr marL="342900" indent="-342900">
              <a:lnSpc>
                <a:spcPct val="120000"/>
              </a:lnSpc>
              <a:buFont typeface="Arial" panose="020B0604020202020204" pitchFamily="34" charset="0"/>
              <a:buChar char="•"/>
            </a:pPr>
            <a:r>
              <a:rPr lang="en-US" sz="1600" dirty="0">
                <a:latin typeface="Arial Black" panose="020B0A04020102020204" pitchFamily="34" charset="0"/>
              </a:rPr>
              <a:t>PARTS &amp; MAINTENANCE WILL HAVE NEW, DEDICATED SPACE</a:t>
            </a:r>
          </a:p>
          <a:p>
            <a:pPr marL="342900" indent="-342900">
              <a:lnSpc>
                <a:spcPct val="120000"/>
              </a:lnSpc>
              <a:buFont typeface="Arial" panose="020B0604020202020204" pitchFamily="34" charset="0"/>
              <a:buChar char="•"/>
            </a:pPr>
            <a:r>
              <a:rPr lang="en-US" sz="1600" dirty="0">
                <a:latin typeface="Arial Black" panose="020B0A04020102020204" pitchFamily="34" charset="0"/>
              </a:rPr>
              <a:t>OFFICES, BREAK ROOM, TRAINING ROOM, &amp; LOCKER ROOMS WILL BE LARGE ENOUGH, &amp; HAVE APPROPRIATE FINISHES/AMENITIES</a:t>
            </a:r>
          </a:p>
          <a:p>
            <a:pPr marL="342900" indent="-342900">
              <a:lnSpc>
                <a:spcPct val="120000"/>
              </a:lnSpc>
              <a:buFont typeface="Arial" panose="020B0604020202020204" pitchFamily="34" charset="0"/>
              <a:buChar char="•"/>
            </a:pPr>
            <a:r>
              <a:rPr lang="en-US" sz="1600" dirty="0">
                <a:latin typeface="Arial Black" panose="020B0A04020102020204" pitchFamily="34" charset="0"/>
              </a:rPr>
              <a:t>ALL FACILITIES WILL BE BACKED-UP BY A NEW GENERATOR</a:t>
            </a: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spTree>
    <p:extLst>
      <p:ext uri="{BB962C8B-B14F-4D97-AF65-F5344CB8AC3E}">
        <p14:creationId xmlns:p14="http://schemas.microsoft.com/office/powerpoint/2010/main" val="2915703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2B076-9A2B-8DEF-5E21-3987160BA77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51AEF64-1189-D0D1-92D5-2E3CDDE0450E}"/>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00A814-B171-01A2-D4AE-294247FDC94B}"/>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022A3EA-2E59-4444-3745-8C639B158D55}"/>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87775FD3-073A-0E87-C5EC-9843A53B146C}"/>
              </a:ext>
            </a:extLst>
          </p:cNvPr>
          <p:cNvSpPr txBox="1">
            <a:spLocks/>
          </p:cNvSpPr>
          <p:nvPr/>
        </p:nvSpPr>
        <p:spPr>
          <a:xfrm>
            <a:off x="-2208179" y="1088501"/>
            <a:ext cx="10491657" cy="496579"/>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BUILDING APPEARANCE</a:t>
            </a:r>
          </a:p>
        </p:txBody>
      </p:sp>
      <p:cxnSp>
        <p:nvCxnSpPr>
          <p:cNvPr id="8" name="Straight Connector 7">
            <a:extLst>
              <a:ext uri="{FF2B5EF4-FFF2-40B4-BE49-F238E27FC236}">
                <a16:creationId xmlns:a16="http://schemas.microsoft.com/office/drawing/2014/main" id="{16D73915-6F47-DAB9-330C-E7D085C30EAF}"/>
              </a:ext>
            </a:extLst>
          </p:cNvPr>
          <p:cNvCxnSpPr>
            <a:cxnSpLocks/>
          </p:cNvCxnSpPr>
          <p:nvPr/>
        </p:nvCxnSpPr>
        <p:spPr>
          <a:xfrm>
            <a:off x="677687" y="1585080"/>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82F007C-0283-E13C-FB34-AE7F21724093}"/>
              </a:ext>
            </a:extLst>
          </p:cNvPr>
          <p:cNvSpPr txBox="1">
            <a:spLocks/>
          </p:cNvSpPr>
          <p:nvPr/>
        </p:nvSpPr>
        <p:spPr>
          <a:xfrm>
            <a:off x="561903" y="1507299"/>
            <a:ext cx="10196424" cy="1943464"/>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NEW METAL SIDING AND DECORATIVE MASONRY HAVE BEEN SELECTED TO BLEND WITH AND COMPLIMENT THE EXISTING MAIN GARAGE AND VEHICLE STORAGE BUILDING TAN SIDING</a:t>
            </a:r>
          </a:p>
          <a:p>
            <a:pPr marL="342900" indent="-342900">
              <a:lnSpc>
                <a:spcPct val="120000"/>
              </a:lnSpc>
              <a:buFont typeface="Arial" panose="020B0604020202020204" pitchFamily="34" charset="0"/>
              <a:buChar char="•"/>
            </a:pPr>
            <a:r>
              <a:rPr lang="en-US" sz="1600" dirty="0">
                <a:latin typeface="Arial Black" panose="020B0A04020102020204" pitchFamily="34" charset="0"/>
              </a:rPr>
              <a:t>NEW METAL ROOFING AND WINDOWS HAVE BEEN SELECTED TO MATCH THE VEHICLE STORAGE BUILDING GREEN ROOF</a:t>
            </a: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7" name="Picture 6" descr="A building with a green roof&#10;&#10;AI-generated content may be incorrect.">
            <a:extLst>
              <a:ext uri="{FF2B5EF4-FFF2-40B4-BE49-F238E27FC236}">
                <a16:creationId xmlns:a16="http://schemas.microsoft.com/office/drawing/2014/main" id="{5B4B3295-607E-D524-BC19-47850FB2D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950" y="3036158"/>
            <a:ext cx="6396633" cy="3598106"/>
          </a:xfrm>
          <a:prstGeom prst="rect">
            <a:avLst/>
          </a:prstGeom>
        </p:spPr>
      </p:pic>
      <p:sp>
        <p:nvSpPr>
          <p:cNvPr id="9" name="Title 1">
            <a:extLst>
              <a:ext uri="{FF2B5EF4-FFF2-40B4-BE49-F238E27FC236}">
                <a16:creationId xmlns:a16="http://schemas.microsoft.com/office/drawing/2014/main" id="{6870A26C-08C6-B372-F14F-4461F4B0B729}"/>
              </a:ext>
            </a:extLst>
          </p:cNvPr>
          <p:cNvSpPr txBox="1">
            <a:spLocks/>
          </p:cNvSpPr>
          <p:nvPr/>
        </p:nvSpPr>
        <p:spPr>
          <a:xfrm>
            <a:off x="561903" y="3345487"/>
            <a:ext cx="3891047" cy="1790715"/>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INTERIOR &amp; EXTERIOR MATERIALS ARE COST-EFFECTIVE YET DURABLE</a:t>
            </a:r>
          </a:p>
          <a:p>
            <a:pPr marL="342900" indent="-342900">
              <a:lnSpc>
                <a:spcPct val="120000"/>
              </a:lnSpc>
              <a:buFont typeface="Arial" panose="020B0604020202020204" pitchFamily="34" charset="0"/>
              <a:buChar char="•"/>
            </a:pPr>
            <a:r>
              <a:rPr lang="en-US" sz="1600" dirty="0">
                <a:latin typeface="Arial Black" panose="020B0A04020102020204" pitchFamily="34" charset="0"/>
              </a:rPr>
              <a:t>LANDSCAPING AND RAIN GARDEN COMPLIMENT THE OFFICE/LOCKER ROOM ADDITION</a:t>
            </a:r>
            <a:endParaRPr lang="en-US" sz="2000" dirty="0">
              <a:latin typeface="Arial Black" panose="020B0A04020102020204" pitchFamily="34" charset="0"/>
            </a:endParaRPr>
          </a:p>
        </p:txBody>
      </p:sp>
    </p:spTree>
    <p:extLst>
      <p:ext uri="{BB962C8B-B14F-4D97-AF65-F5344CB8AC3E}">
        <p14:creationId xmlns:p14="http://schemas.microsoft.com/office/powerpoint/2010/main" val="1076287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99B93-AE4E-8B7A-3C90-B66AAE387C5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3D33E0C-949E-BCFC-9A2D-E381CC60A919}"/>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4ED48A-D0E1-379E-66BC-039886CED797}"/>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1837D61-BB45-9042-6F49-F56FC6A19627}"/>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graphicFrame>
        <p:nvGraphicFramePr>
          <p:cNvPr id="7" name="Table 6">
            <a:extLst>
              <a:ext uri="{FF2B5EF4-FFF2-40B4-BE49-F238E27FC236}">
                <a16:creationId xmlns:a16="http://schemas.microsoft.com/office/drawing/2014/main" id="{CF651DE0-228B-1593-2EFD-CB07E60A322E}"/>
              </a:ext>
            </a:extLst>
          </p:cNvPr>
          <p:cNvGraphicFramePr>
            <a:graphicFrameLocks noGrp="1"/>
          </p:cNvGraphicFramePr>
          <p:nvPr>
            <p:extLst>
              <p:ext uri="{D42A27DB-BD31-4B8C-83A1-F6EECF244321}">
                <p14:modId xmlns:p14="http://schemas.microsoft.com/office/powerpoint/2010/main" val="452277370"/>
              </p:ext>
            </p:extLst>
          </p:nvPr>
        </p:nvGraphicFramePr>
        <p:xfrm>
          <a:off x="501960" y="1270390"/>
          <a:ext cx="10316309" cy="5403662"/>
        </p:xfrm>
        <a:graphic>
          <a:graphicData uri="http://schemas.openxmlformats.org/drawingml/2006/table">
            <a:tbl>
              <a:tblPr firstRow="1" bandRow="1">
                <a:tableStyleId>{5C22544A-7EE6-4342-B048-85BDC9FD1C3A}</a:tableStyleId>
              </a:tblPr>
              <a:tblGrid>
                <a:gridCol w="2570284">
                  <a:extLst>
                    <a:ext uri="{9D8B030D-6E8A-4147-A177-3AD203B41FA5}">
                      <a16:colId xmlns:a16="http://schemas.microsoft.com/office/drawing/2014/main" val="1643535374"/>
                    </a:ext>
                  </a:extLst>
                </a:gridCol>
                <a:gridCol w="2943195">
                  <a:extLst>
                    <a:ext uri="{9D8B030D-6E8A-4147-A177-3AD203B41FA5}">
                      <a16:colId xmlns:a16="http://schemas.microsoft.com/office/drawing/2014/main" val="1553593544"/>
                    </a:ext>
                  </a:extLst>
                </a:gridCol>
                <a:gridCol w="2220822">
                  <a:extLst>
                    <a:ext uri="{9D8B030D-6E8A-4147-A177-3AD203B41FA5}">
                      <a16:colId xmlns:a16="http://schemas.microsoft.com/office/drawing/2014/main" val="2329643764"/>
                    </a:ext>
                  </a:extLst>
                </a:gridCol>
                <a:gridCol w="2582008">
                  <a:extLst>
                    <a:ext uri="{9D8B030D-6E8A-4147-A177-3AD203B41FA5}">
                      <a16:colId xmlns:a16="http://schemas.microsoft.com/office/drawing/2014/main" val="1430230188"/>
                    </a:ext>
                  </a:extLst>
                </a:gridCol>
              </a:tblGrid>
              <a:tr h="502066">
                <a:tc gridSpan="4">
                  <a:txBody>
                    <a:bodyPr/>
                    <a:lstStyle/>
                    <a:p>
                      <a:pPr algn="ctr"/>
                      <a:r>
                        <a:rPr lang="en-US" sz="2800" dirty="0">
                          <a:latin typeface="Arial Black" panose="020B0A04020102020204" pitchFamily="34" charset="0"/>
                        </a:rPr>
                        <a:t>BID TABULATION FORM</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71874129"/>
                  </a:ext>
                </a:extLst>
              </a:tr>
              <a:tr h="620199">
                <a:tc>
                  <a:txBody>
                    <a:bodyPr/>
                    <a:lstStyle/>
                    <a:p>
                      <a:r>
                        <a:rPr lang="en-US" dirty="0">
                          <a:latin typeface="Arial Black" panose="020B0A04020102020204" pitchFamily="34" charset="0"/>
                        </a:rPr>
                        <a:t>TRADE</a:t>
                      </a:r>
                    </a:p>
                  </a:txBody>
                  <a:tcPr/>
                </a:tc>
                <a:tc>
                  <a:txBody>
                    <a:bodyPr/>
                    <a:lstStyle/>
                    <a:p>
                      <a:r>
                        <a:rPr lang="en-US" dirty="0">
                          <a:latin typeface="Arial Black" panose="020B0A04020102020204" pitchFamily="34" charset="0"/>
                        </a:rPr>
                        <a:t>CONTRACTOR</a:t>
                      </a:r>
                    </a:p>
                  </a:txBody>
                  <a:tcPr/>
                </a:tc>
                <a:tc>
                  <a:txBody>
                    <a:bodyPr/>
                    <a:lstStyle/>
                    <a:p>
                      <a:r>
                        <a:rPr lang="en-US" dirty="0">
                          <a:latin typeface="Arial Black" panose="020B0A04020102020204" pitchFamily="34" charset="0"/>
                        </a:rPr>
                        <a:t>NUMBER OF</a:t>
                      </a:r>
                    </a:p>
                    <a:p>
                      <a:r>
                        <a:rPr lang="en-US" dirty="0">
                          <a:latin typeface="Arial Black" panose="020B0A04020102020204" pitchFamily="34" charset="0"/>
                        </a:rPr>
                        <a:t>BIDDERS</a:t>
                      </a:r>
                    </a:p>
                  </a:txBody>
                  <a:tcPr/>
                </a:tc>
                <a:tc>
                  <a:txBody>
                    <a:bodyPr/>
                    <a:lstStyle/>
                    <a:p>
                      <a:r>
                        <a:rPr lang="en-US" dirty="0">
                          <a:latin typeface="Arial Black" panose="020B0A04020102020204" pitchFamily="34" charset="0"/>
                        </a:rPr>
                        <a:t>CONTRACT AMOUNT</a:t>
                      </a:r>
                    </a:p>
                  </a:txBody>
                  <a:tcPr/>
                </a:tc>
                <a:extLst>
                  <a:ext uri="{0D108BD9-81ED-4DB2-BD59-A6C34878D82A}">
                    <a16:rowId xmlns:a16="http://schemas.microsoft.com/office/drawing/2014/main" val="1627236637"/>
                  </a:ext>
                </a:extLst>
              </a:tr>
              <a:tr h="592734">
                <a:tc>
                  <a:txBody>
                    <a:bodyPr/>
                    <a:lstStyle/>
                    <a:p>
                      <a:r>
                        <a:rPr lang="en-US" b="1" dirty="0">
                          <a:latin typeface="+mn-lt"/>
                        </a:rPr>
                        <a:t>SITEWORK</a:t>
                      </a:r>
                    </a:p>
                  </a:txBody>
                  <a:tcPr/>
                </a:tc>
                <a:tc>
                  <a:txBody>
                    <a:bodyPr/>
                    <a:lstStyle/>
                    <a:p>
                      <a:r>
                        <a:rPr lang="en-US" b="1" dirty="0">
                          <a:latin typeface="+mn-lt"/>
                        </a:rPr>
                        <a:t>LINDSLEY EXCAVATING</a:t>
                      </a:r>
                    </a:p>
                  </a:txBody>
                  <a:tcPr/>
                </a:tc>
                <a:tc>
                  <a:txBody>
                    <a:bodyPr/>
                    <a:lstStyle/>
                    <a:p>
                      <a:r>
                        <a:rPr lang="en-US" b="1" dirty="0"/>
                        <a:t>5</a:t>
                      </a:r>
                    </a:p>
                  </a:txBody>
                  <a:tcPr/>
                </a:tc>
                <a:tc>
                  <a:txBody>
                    <a:bodyPr/>
                    <a:lstStyle/>
                    <a:p>
                      <a:r>
                        <a:rPr lang="en-US" b="1" dirty="0"/>
                        <a:t>         $583,404</a:t>
                      </a:r>
                    </a:p>
                  </a:txBody>
                  <a:tcPr/>
                </a:tc>
                <a:extLst>
                  <a:ext uri="{0D108BD9-81ED-4DB2-BD59-A6C34878D82A}">
                    <a16:rowId xmlns:a16="http://schemas.microsoft.com/office/drawing/2014/main" val="1268337627"/>
                  </a:ext>
                </a:extLst>
              </a:tr>
              <a:tr h="620199">
                <a:tc>
                  <a:txBody>
                    <a:bodyPr/>
                    <a:lstStyle/>
                    <a:p>
                      <a:r>
                        <a:rPr lang="en-US" b="1" dirty="0">
                          <a:latin typeface="+mn-lt"/>
                        </a:rPr>
                        <a:t>GENERAL CONSTRUCTION</a:t>
                      </a:r>
                    </a:p>
                  </a:txBody>
                  <a:tcPr/>
                </a:tc>
                <a:tc>
                  <a:txBody>
                    <a:bodyPr/>
                    <a:lstStyle/>
                    <a:p>
                      <a:r>
                        <a:rPr lang="en-US" b="1" dirty="0">
                          <a:latin typeface="+mn-lt"/>
                        </a:rPr>
                        <a:t>UPSTATE COMPANIES I</a:t>
                      </a:r>
                    </a:p>
                  </a:txBody>
                  <a:tcPr/>
                </a:tc>
                <a:tc>
                  <a:txBody>
                    <a:bodyPr/>
                    <a:lstStyle/>
                    <a:p>
                      <a:r>
                        <a:rPr lang="en-US" b="1" dirty="0"/>
                        <a:t>3</a:t>
                      </a:r>
                    </a:p>
                  </a:txBody>
                  <a:tcPr/>
                </a:tc>
                <a:tc>
                  <a:txBody>
                    <a:bodyPr/>
                    <a:lstStyle/>
                    <a:p>
                      <a:r>
                        <a:rPr lang="en-US" b="1" dirty="0"/>
                        <a:t>     $2,492,000</a:t>
                      </a:r>
                    </a:p>
                  </a:txBody>
                  <a:tcPr/>
                </a:tc>
                <a:extLst>
                  <a:ext uri="{0D108BD9-81ED-4DB2-BD59-A6C34878D82A}">
                    <a16:rowId xmlns:a16="http://schemas.microsoft.com/office/drawing/2014/main" val="2895486696"/>
                  </a:ext>
                </a:extLst>
              </a:tr>
              <a:tr h="592734">
                <a:tc>
                  <a:txBody>
                    <a:bodyPr/>
                    <a:lstStyle/>
                    <a:p>
                      <a:r>
                        <a:rPr lang="en-US" b="1" dirty="0"/>
                        <a:t>FIRE PROTECTION</a:t>
                      </a:r>
                    </a:p>
                  </a:txBody>
                  <a:tcPr/>
                </a:tc>
                <a:tc>
                  <a:txBody>
                    <a:bodyPr/>
                    <a:lstStyle/>
                    <a:p>
                      <a:r>
                        <a:rPr lang="en-US" b="1" dirty="0"/>
                        <a:t>R H FIRE</a:t>
                      </a:r>
                    </a:p>
                  </a:txBody>
                  <a:tcPr/>
                </a:tc>
                <a:tc>
                  <a:txBody>
                    <a:bodyPr/>
                    <a:lstStyle/>
                    <a:p>
                      <a:r>
                        <a:rPr lang="en-US" b="1" dirty="0"/>
                        <a:t>1</a:t>
                      </a:r>
                    </a:p>
                  </a:txBody>
                  <a:tcPr/>
                </a:tc>
                <a:tc>
                  <a:txBody>
                    <a:bodyPr/>
                    <a:lstStyle/>
                    <a:p>
                      <a:r>
                        <a:rPr lang="en-US" b="1" dirty="0"/>
                        <a:t>         $162,000</a:t>
                      </a:r>
                    </a:p>
                  </a:txBody>
                  <a:tcPr/>
                </a:tc>
                <a:extLst>
                  <a:ext uri="{0D108BD9-81ED-4DB2-BD59-A6C34878D82A}">
                    <a16:rowId xmlns:a16="http://schemas.microsoft.com/office/drawing/2014/main" val="2795383451"/>
                  </a:ext>
                </a:extLst>
              </a:tr>
              <a:tr h="592734">
                <a:tc>
                  <a:txBody>
                    <a:bodyPr/>
                    <a:lstStyle/>
                    <a:p>
                      <a:r>
                        <a:rPr lang="en-US" b="1" dirty="0"/>
                        <a:t>PLUMBING</a:t>
                      </a:r>
                    </a:p>
                  </a:txBody>
                  <a:tcPr/>
                </a:tc>
                <a:tc>
                  <a:txBody>
                    <a:bodyPr/>
                    <a:lstStyle/>
                    <a:p>
                      <a:r>
                        <a:rPr lang="en-US" b="1" dirty="0"/>
                        <a:t>POSTLER &amp; JAECKLE</a:t>
                      </a:r>
                    </a:p>
                  </a:txBody>
                  <a:tcPr/>
                </a:tc>
                <a:tc>
                  <a:txBody>
                    <a:bodyPr/>
                    <a:lstStyle/>
                    <a:p>
                      <a:r>
                        <a:rPr lang="en-US" b="1" dirty="0"/>
                        <a:t>2</a:t>
                      </a:r>
                    </a:p>
                  </a:txBody>
                  <a:tcPr/>
                </a:tc>
                <a:tc>
                  <a:txBody>
                    <a:bodyPr/>
                    <a:lstStyle/>
                    <a:p>
                      <a:r>
                        <a:rPr lang="en-US" b="1" dirty="0"/>
                        <a:t>         $229,875</a:t>
                      </a:r>
                    </a:p>
                  </a:txBody>
                  <a:tcPr/>
                </a:tc>
                <a:extLst>
                  <a:ext uri="{0D108BD9-81ED-4DB2-BD59-A6C34878D82A}">
                    <a16:rowId xmlns:a16="http://schemas.microsoft.com/office/drawing/2014/main" val="3465970133"/>
                  </a:ext>
                </a:extLst>
              </a:tr>
              <a:tr h="592734">
                <a:tc>
                  <a:txBody>
                    <a:bodyPr/>
                    <a:lstStyle/>
                    <a:p>
                      <a:r>
                        <a:rPr lang="en-US" b="1" dirty="0"/>
                        <a:t>HVAC</a:t>
                      </a:r>
                    </a:p>
                  </a:txBody>
                  <a:tcPr/>
                </a:tc>
                <a:tc>
                  <a:txBody>
                    <a:bodyPr/>
                    <a:lstStyle/>
                    <a:p>
                      <a:r>
                        <a:rPr lang="en-US" b="1" dirty="0"/>
                        <a:t>AIRSIDE TECHNOLOGY</a:t>
                      </a:r>
                    </a:p>
                  </a:txBody>
                  <a:tcPr/>
                </a:tc>
                <a:tc>
                  <a:txBody>
                    <a:bodyPr/>
                    <a:lstStyle/>
                    <a:p>
                      <a:r>
                        <a:rPr lang="en-US" b="1" dirty="0"/>
                        <a:t>2</a:t>
                      </a:r>
                    </a:p>
                  </a:txBody>
                  <a:tcPr/>
                </a:tc>
                <a:tc>
                  <a:txBody>
                    <a:bodyPr/>
                    <a:lstStyle/>
                    <a:p>
                      <a:r>
                        <a:rPr lang="en-US" b="1" dirty="0"/>
                        <a:t>         $548,900</a:t>
                      </a:r>
                    </a:p>
                  </a:txBody>
                  <a:tcPr/>
                </a:tc>
                <a:extLst>
                  <a:ext uri="{0D108BD9-81ED-4DB2-BD59-A6C34878D82A}">
                    <a16:rowId xmlns:a16="http://schemas.microsoft.com/office/drawing/2014/main" val="3185568911"/>
                  </a:ext>
                </a:extLst>
              </a:tr>
              <a:tr h="641672">
                <a:tc>
                  <a:txBody>
                    <a:bodyPr/>
                    <a:lstStyle/>
                    <a:p>
                      <a:r>
                        <a:rPr lang="en-US" b="1" dirty="0"/>
                        <a:t>ELECTRICAL</a:t>
                      </a:r>
                    </a:p>
                  </a:txBody>
                  <a:tcPr/>
                </a:tc>
                <a:tc>
                  <a:txBody>
                    <a:bodyPr/>
                    <a:lstStyle/>
                    <a:p>
                      <a:r>
                        <a:rPr lang="en-US" b="1" dirty="0"/>
                        <a:t>FISK ELECTRIC</a:t>
                      </a:r>
                    </a:p>
                  </a:txBody>
                  <a:tcPr/>
                </a:tc>
                <a:tc>
                  <a:txBody>
                    <a:bodyPr/>
                    <a:lstStyle/>
                    <a:p>
                      <a:r>
                        <a:rPr lang="en-US" b="1" dirty="0"/>
                        <a:t>6</a:t>
                      </a:r>
                    </a:p>
                  </a:txBody>
                  <a:tcPr/>
                </a:tc>
                <a:tc>
                  <a:txBody>
                    <a:bodyPr/>
                    <a:lstStyle/>
                    <a:p>
                      <a:r>
                        <a:rPr lang="en-US" dirty="0"/>
                        <a:t>         </a:t>
                      </a:r>
                      <a:r>
                        <a:rPr lang="en-US" b="1" dirty="0"/>
                        <a:t>$351,800</a:t>
                      </a:r>
                    </a:p>
                  </a:txBody>
                  <a:tcPr/>
                </a:tc>
                <a:extLst>
                  <a:ext uri="{0D108BD9-81ED-4DB2-BD59-A6C34878D82A}">
                    <a16:rowId xmlns:a16="http://schemas.microsoft.com/office/drawing/2014/main" val="785844923"/>
                  </a:ext>
                </a:extLst>
              </a:tr>
              <a:tr h="592734">
                <a:tc>
                  <a:txBody>
                    <a:bodyPr/>
                    <a:lstStyle/>
                    <a:p>
                      <a:r>
                        <a:rPr lang="en-US" dirty="0">
                          <a:latin typeface="Arial Black" panose="020B0A04020102020204" pitchFamily="34" charset="0"/>
                        </a:rPr>
                        <a:t>TOTALS</a:t>
                      </a:r>
                    </a:p>
                  </a:txBody>
                  <a:tcPr/>
                </a:tc>
                <a:tc>
                  <a:txBody>
                    <a:bodyPr/>
                    <a:lstStyle/>
                    <a:p>
                      <a:endParaRPr lang="en-US"/>
                    </a:p>
                  </a:txBody>
                  <a:tcPr/>
                </a:tc>
                <a:tc>
                  <a:txBody>
                    <a:bodyPr/>
                    <a:lstStyle/>
                    <a:p>
                      <a:endParaRPr lang="en-US"/>
                    </a:p>
                  </a:txBody>
                  <a:tcPr/>
                </a:tc>
                <a:tc>
                  <a:txBody>
                    <a:bodyPr/>
                    <a:lstStyle/>
                    <a:p>
                      <a:r>
                        <a:rPr lang="en-US" dirty="0">
                          <a:latin typeface="Arial Black" panose="020B0A04020102020204" pitchFamily="34" charset="0"/>
                        </a:rPr>
                        <a:t>$4,367,979</a:t>
                      </a:r>
                    </a:p>
                  </a:txBody>
                  <a:tcPr/>
                </a:tc>
                <a:extLst>
                  <a:ext uri="{0D108BD9-81ED-4DB2-BD59-A6C34878D82A}">
                    <a16:rowId xmlns:a16="http://schemas.microsoft.com/office/drawing/2014/main" val="3555777172"/>
                  </a:ext>
                </a:extLst>
              </a:tr>
            </a:tbl>
          </a:graphicData>
        </a:graphic>
      </p:graphicFrame>
    </p:spTree>
    <p:extLst>
      <p:ext uri="{BB962C8B-B14F-4D97-AF65-F5344CB8AC3E}">
        <p14:creationId xmlns:p14="http://schemas.microsoft.com/office/powerpoint/2010/main" val="159246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8693-9193-2F32-23A6-A50EF0A20ED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72C1814-EC5E-E0EE-F89B-4BD3683B2E58}"/>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8D11A6-2459-D99E-DDCB-BC12176E7A94}"/>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1D551C9-6716-FB27-96E9-87142D69C147}"/>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graphicFrame>
        <p:nvGraphicFramePr>
          <p:cNvPr id="2" name="Table 1">
            <a:extLst>
              <a:ext uri="{FF2B5EF4-FFF2-40B4-BE49-F238E27FC236}">
                <a16:creationId xmlns:a16="http://schemas.microsoft.com/office/drawing/2014/main" id="{7B38CFB8-891F-4008-AC78-2F67CEA4F5B2}"/>
              </a:ext>
            </a:extLst>
          </p:cNvPr>
          <p:cNvGraphicFramePr>
            <a:graphicFrameLocks noGrp="1"/>
          </p:cNvGraphicFramePr>
          <p:nvPr>
            <p:extLst>
              <p:ext uri="{D42A27DB-BD31-4B8C-83A1-F6EECF244321}">
                <p14:modId xmlns:p14="http://schemas.microsoft.com/office/powerpoint/2010/main" val="3940274146"/>
              </p:ext>
            </p:extLst>
          </p:nvPr>
        </p:nvGraphicFramePr>
        <p:xfrm>
          <a:off x="476655" y="1352145"/>
          <a:ext cx="10036184" cy="5186820"/>
        </p:xfrm>
        <a:graphic>
          <a:graphicData uri="http://schemas.openxmlformats.org/drawingml/2006/table">
            <a:tbl>
              <a:tblPr firstRow="1" bandRow="1">
                <a:tableStyleId>{5C22544A-7EE6-4342-B048-85BDC9FD1C3A}</a:tableStyleId>
              </a:tblPr>
              <a:tblGrid>
                <a:gridCol w="7227651">
                  <a:extLst>
                    <a:ext uri="{9D8B030D-6E8A-4147-A177-3AD203B41FA5}">
                      <a16:colId xmlns:a16="http://schemas.microsoft.com/office/drawing/2014/main" val="3989235875"/>
                    </a:ext>
                  </a:extLst>
                </a:gridCol>
                <a:gridCol w="2808533">
                  <a:extLst>
                    <a:ext uri="{9D8B030D-6E8A-4147-A177-3AD203B41FA5}">
                      <a16:colId xmlns:a16="http://schemas.microsoft.com/office/drawing/2014/main" val="1355678408"/>
                    </a:ext>
                  </a:extLst>
                </a:gridCol>
              </a:tblGrid>
              <a:tr h="518682">
                <a:tc gridSpan="2">
                  <a:txBody>
                    <a:bodyPr/>
                    <a:lstStyle/>
                    <a:p>
                      <a:pPr algn="ctr"/>
                      <a:r>
                        <a:rPr lang="en-US" sz="2800" dirty="0">
                          <a:latin typeface="Aptos Black" panose="020B0004020202020204" pitchFamily="34" charset="0"/>
                        </a:rPr>
                        <a:t>PRELIMINARY CONSTRUCTION SCHEDULE</a:t>
                      </a:r>
                    </a:p>
                  </a:txBody>
                  <a:tcPr/>
                </a:tc>
                <a:tc hMerge="1">
                  <a:txBody>
                    <a:bodyPr/>
                    <a:lstStyle/>
                    <a:p>
                      <a:endParaRPr lang="en-US" dirty="0"/>
                    </a:p>
                  </a:txBody>
                  <a:tcPr/>
                </a:tc>
                <a:extLst>
                  <a:ext uri="{0D108BD9-81ED-4DB2-BD59-A6C34878D82A}">
                    <a16:rowId xmlns:a16="http://schemas.microsoft.com/office/drawing/2014/main" val="263874829"/>
                  </a:ext>
                </a:extLst>
              </a:tr>
              <a:tr h="518682">
                <a:tc>
                  <a:txBody>
                    <a:bodyPr/>
                    <a:lstStyle/>
                    <a:p>
                      <a:r>
                        <a:rPr lang="en-US" b="1" dirty="0"/>
                        <a:t>START SITEWORK</a:t>
                      </a:r>
                    </a:p>
                  </a:txBody>
                  <a:tcPr/>
                </a:tc>
                <a:tc>
                  <a:txBody>
                    <a:bodyPr/>
                    <a:lstStyle/>
                    <a:p>
                      <a:r>
                        <a:rPr lang="en-US" b="1" dirty="0"/>
                        <a:t>APRIL 21, 2025</a:t>
                      </a:r>
                    </a:p>
                  </a:txBody>
                  <a:tcPr/>
                </a:tc>
                <a:extLst>
                  <a:ext uri="{0D108BD9-81ED-4DB2-BD59-A6C34878D82A}">
                    <a16:rowId xmlns:a16="http://schemas.microsoft.com/office/drawing/2014/main" val="1139523604"/>
                  </a:ext>
                </a:extLst>
              </a:tr>
              <a:tr h="518682">
                <a:tc>
                  <a:txBody>
                    <a:bodyPr/>
                    <a:lstStyle/>
                    <a:p>
                      <a:r>
                        <a:rPr lang="en-US" b="1" dirty="0"/>
                        <a:t>START FOUNDATIONS FOR ADDITIONS</a:t>
                      </a:r>
                    </a:p>
                  </a:txBody>
                  <a:tcPr/>
                </a:tc>
                <a:tc>
                  <a:txBody>
                    <a:bodyPr/>
                    <a:lstStyle/>
                    <a:p>
                      <a:r>
                        <a:rPr lang="en-US" b="1" dirty="0"/>
                        <a:t>MAY 15, 2025</a:t>
                      </a:r>
                    </a:p>
                  </a:txBody>
                  <a:tcPr/>
                </a:tc>
                <a:extLst>
                  <a:ext uri="{0D108BD9-81ED-4DB2-BD59-A6C34878D82A}">
                    <a16:rowId xmlns:a16="http://schemas.microsoft.com/office/drawing/2014/main" val="2418445874"/>
                  </a:ext>
                </a:extLst>
              </a:tr>
              <a:tr h="518682">
                <a:tc>
                  <a:txBody>
                    <a:bodyPr/>
                    <a:lstStyle/>
                    <a:p>
                      <a:r>
                        <a:rPr lang="en-US" b="1" dirty="0"/>
                        <a:t>START SUPERSTRUCTURE FOR ADDITIONS</a:t>
                      </a:r>
                    </a:p>
                  </a:txBody>
                  <a:tcPr/>
                </a:tc>
                <a:tc>
                  <a:txBody>
                    <a:bodyPr/>
                    <a:lstStyle/>
                    <a:p>
                      <a:r>
                        <a:rPr lang="en-US" b="1" dirty="0"/>
                        <a:t>JULY 1, 2025</a:t>
                      </a:r>
                    </a:p>
                  </a:txBody>
                  <a:tcPr/>
                </a:tc>
                <a:extLst>
                  <a:ext uri="{0D108BD9-81ED-4DB2-BD59-A6C34878D82A}">
                    <a16:rowId xmlns:a16="http://schemas.microsoft.com/office/drawing/2014/main" val="3858784075"/>
                  </a:ext>
                </a:extLst>
              </a:tr>
              <a:tr h="518682">
                <a:tc>
                  <a:txBody>
                    <a:bodyPr/>
                    <a:lstStyle/>
                    <a:p>
                      <a:r>
                        <a:rPr lang="en-US" b="1" dirty="0"/>
                        <a:t>COMPLETE SUPERSTRUCTURE/START BUILD-OUT</a:t>
                      </a:r>
                    </a:p>
                  </a:txBody>
                  <a:tcPr/>
                </a:tc>
                <a:tc>
                  <a:txBody>
                    <a:bodyPr/>
                    <a:lstStyle/>
                    <a:p>
                      <a:r>
                        <a:rPr lang="en-US" b="1" dirty="0"/>
                        <a:t>AUGUST 15, 2025</a:t>
                      </a:r>
                    </a:p>
                  </a:txBody>
                  <a:tcPr/>
                </a:tc>
                <a:extLst>
                  <a:ext uri="{0D108BD9-81ED-4DB2-BD59-A6C34878D82A}">
                    <a16:rowId xmlns:a16="http://schemas.microsoft.com/office/drawing/2014/main" val="3018308121"/>
                  </a:ext>
                </a:extLst>
              </a:tr>
              <a:tr h="518682">
                <a:tc>
                  <a:txBody>
                    <a:bodyPr/>
                    <a:lstStyle/>
                    <a:p>
                      <a:r>
                        <a:rPr lang="en-US" b="1" dirty="0"/>
                        <a:t>COMPLETE ADDITIONS/ START RENOVATIONS</a:t>
                      </a:r>
                    </a:p>
                  </a:txBody>
                  <a:tcPr/>
                </a:tc>
                <a:tc>
                  <a:txBody>
                    <a:bodyPr/>
                    <a:lstStyle/>
                    <a:p>
                      <a:r>
                        <a:rPr lang="en-US" b="1" dirty="0"/>
                        <a:t>OCTOBER 15, 2025</a:t>
                      </a:r>
                    </a:p>
                  </a:txBody>
                  <a:tcPr/>
                </a:tc>
                <a:extLst>
                  <a:ext uri="{0D108BD9-81ED-4DB2-BD59-A6C34878D82A}">
                    <a16:rowId xmlns:a16="http://schemas.microsoft.com/office/drawing/2014/main" val="1171748767"/>
                  </a:ext>
                </a:extLst>
              </a:tr>
              <a:tr h="518682">
                <a:tc>
                  <a:txBody>
                    <a:bodyPr/>
                    <a:lstStyle/>
                    <a:p>
                      <a:r>
                        <a:rPr lang="en-US" b="1" dirty="0"/>
                        <a:t>COMPLETE SITEWORK</a:t>
                      </a:r>
                    </a:p>
                  </a:txBody>
                  <a:tcPr/>
                </a:tc>
                <a:tc>
                  <a:txBody>
                    <a:bodyPr/>
                    <a:lstStyle/>
                    <a:p>
                      <a:r>
                        <a:rPr lang="en-US" b="1" dirty="0"/>
                        <a:t>NOVEMBER 1, 2025</a:t>
                      </a:r>
                    </a:p>
                  </a:txBody>
                  <a:tcPr/>
                </a:tc>
                <a:extLst>
                  <a:ext uri="{0D108BD9-81ED-4DB2-BD59-A6C34878D82A}">
                    <a16:rowId xmlns:a16="http://schemas.microsoft.com/office/drawing/2014/main" val="4046667550"/>
                  </a:ext>
                </a:extLst>
              </a:tr>
              <a:tr h="518682">
                <a:tc>
                  <a:txBody>
                    <a:bodyPr/>
                    <a:lstStyle/>
                    <a:p>
                      <a:r>
                        <a:rPr lang="en-US" b="1" dirty="0"/>
                        <a:t>COMPLETE RENOVATION WORK</a:t>
                      </a:r>
                    </a:p>
                  </a:txBody>
                  <a:tcPr/>
                </a:tc>
                <a:tc>
                  <a:txBody>
                    <a:bodyPr/>
                    <a:lstStyle/>
                    <a:p>
                      <a:r>
                        <a:rPr lang="en-US" b="1" dirty="0"/>
                        <a:t>NOVEMBER 15, 2025</a:t>
                      </a:r>
                    </a:p>
                  </a:txBody>
                  <a:tcPr/>
                </a:tc>
                <a:extLst>
                  <a:ext uri="{0D108BD9-81ED-4DB2-BD59-A6C34878D82A}">
                    <a16:rowId xmlns:a16="http://schemas.microsoft.com/office/drawing/2014/main" val="2905277152"/>
                  </a:ext>
                </a:extLst>
              </a:tr>
              <a:tr h="518682">
                <a:tc>
                  <a:txBody>
                    <a:bodyPr/>
                    <a:lstStyle/>
                    <a:p>
                      <a:r>
                        <a:rPr lang="en-US" b="1" dirty="0"/>
                        <a:t>COMPLETE PUNCHLIST/ COMMISSIONING/ FULL OCCUPANCY</a:t>
                      </a:r>
                    </a:p>
                  </a:txBody>
                  <a:tcPr/>
                </a:tc>
                <a:tc>
                  <a:txBody>
                    <a:bodyPr/>
                    <a:lstStyle/>
                    <a:p>
                      <a:r>
                        <a:rPr lang="en-US" b="1" dirty="0"/>
                        <a:t>JANUARY 15, 2026</a:t>
                      </a:r>
                    </a:p>
                  </a:txBody>
                  <a:tcPr/>
                </a:tc>
                <a:extLst>
                  <a:ext uri="{0D108BD9-81ED-4DB2-BD59-A6C34878D82A}">
                    <a16:rowId xmlns:a16="http://schemas.microsoft.com/office/drawing/2014/main" val="2120520534"/>
                  </a:ext>
                </a:extLst>
              </a:tr>
              <a:tr h="518682">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96958177"/>
                  </a:ext>
                </a:extLst>
              </a:tr>
            </a:tbl>
          </a:graphicData>
        </a:graphic>
      </p:graphicFrame>
    </p:spTree>
    <p:extLst>
      <p:ext uri="{BB962C8B-B14F-4D97-AF65-F5344CB8AC3E}">
        <p14:creationId xmlns:p14="http://schemas.microsoft.com/office/powerpoint/2010/main" val="139730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A827-D054-BDDE-C311-86770616741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F940FE7-A037-6E9B-E2A6-950836A0CAF4}"/>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4701EA-951F-8BE3-6CC3-C484F7B151D4}"/>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green text on a black background&#10;&#10;Description automatically generated">
            <a:extLst>
              <a:ext uri="{FF2B5EF4-FFF2-40B4-BE49-F238E27FC236}">
                <a16:creationId xmlns:a16="http://schemas.microsoft.com/office/drawing/2014/main" id="{A8A2580D-ADA7-9EB6-3988-5496CF761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893" y="4581728"/>
            <a:ext cx="3720866" cy="1853516"/>
          </a:xfrm>
          <a:prstGeom prst="rect">
            <a:avLst/>
          </a:prstGeom>
        </p:spPr>
      </p:pic>
      <p:sp>
        <p:nvSpPr>
          <p:cNvPr id="3" name="Title 1">
            <a:extLst>
              <a:ext uri="{FF2B5EF4-FFF2-40B4-BE49-F238E27FC236}">
                <a16:creationId xmlns:a16="http://schemas.microsoft.com/office/drawing/2014/main" id="{806C3D91-04E3-359E-AA5B-B609BCFC30EA}"/>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pic>
        <p:nvPicPr>
          <p:cNvPr id="7" name="Picture 6" descr="A building with a green roof&#10;&#10;AI-generated content may be incorrect.">
            <a:extLst>
              <a:ext uri="{FF2B5EF4-FFF2-40B4-BE49-F238E27FC236}">
                <a16:creationId xmlns:a16="http://schemas.microsoft.com/office/drawing/2014/main" id="{E33042B2-16F3-EEBC-68F5-02DE13322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52" y="1269250"/>
            <a:ext cx="5396089" cy="3035300"/>
          </a:xfrm>
          <a:prstGeom prst="rect">
            <a:avLst/>
          </a:prstGeom>
        </p:spPr>
      </p:pic>
      <p:pic>
        <p:nvPicPr>
          <p:cNvPr id="9" name="Picture 8" descr="A building with doors and windows&#10;&#10;AI-generated content may be incorrect.">
            <a:extLst>
              <a:ext uri="{FF2B5EF4-FFF2-40B4-BE49-F238E27FC236}">
                <a16:creationId xmlns:a16="http://schemas.microsoft.com/office/drawing/2014/main" id="{9A8D4B61-A3CA-546E-1C4C-254EE0797B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116" y="1269250"/>
            <a:ext cx="5396089" cy="3035300"/>
          </a:xfrm>
          <a:prstGeom prst="rect">
            <a:avLst/>
          </a:prstGeom>
        </p:spPr>
      </p:pic>
      <p:sp>
        <p:nvSpPr>
          <p:cNvPr id="10" name="TextBox 9">
            <a:extLst>
              <a:ext uri="{FF2B5EF4-FFF2-40B4-BE49-F238E27FC236}">
                <a16:creationId xmlns:a16="http://schemas.microsoft.com/office/drawing/2014/main" id="{4C2B1874-CA3F-14A6-08AD-955458D59D09}"/>
              </a:ext>
            </a:extLst>
          </p:cNvPr>
          <p:cNvSpPr txBox="1"/>
          <p:nvPr/>
        </p:nvSpPr>
        <p:spPr>
          <a:xfrm>
            <a:off x="3774165" y="565814"/>
            <a:ext cx="3771900" cy="523220"/>
          </a:xfrm>
          <a:prstGeom prst="rect">
            <a:avLst/>
          </a:prstGeom>
          <a:noFill/>
        </p:spPr>
        <p:txBody>
          <a:bodyPr wrap="square" rtlCol="0">
            <a:spAutoFit/>
          </a:bodyPr>
          <a:lstStyle/>
          <a:p>
            <a:pPr algn="ctr"/>
            <a:r>
              <a:rPr lang="en-US" sz="2800" dirty="0">
                <a:latin typeface="Arial Black" panose="020B0A04020102020204" pitchFamily="34" charset="0"/>
              </a:rPr>
              <a:t>4-23-2025</a:t>
            </a:r>
          </a:p>
        </p:txBody>
      </p:sp>
    </p:spTree>
    <p:extLst>
      <p:ext uri="{BB962C8B-B14F-4D97-AF65-F5344CB8AC3E}">
        <p14:creationId xmlns:p14="http://schemas.microsoft.com/office/powerpoint/2010/main" val="384214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EFA4-DBDA-8704-4ECA-6FB493D494F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CAD0072-AFF5-34CD-9E9B-215B56F5D04F}"/>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EC9DCF-BBC7-39E2-E9DB-9B5BA9F31BB0}"/>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7AA30F1-2268-FCEC-AB8F-B1E98D52196D}"/>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E4F1A5CF-E9AE-AB06-8163-08E28036F0CA}"/>
              </a:ext>
            </a:extLst>
          </p:cNvPr>
          <p:cNvSpPr txBox="1">
            <a:spLocks/>
          </p:cNvSpPr>
          <p:nvPr/>
        </p:nvSpPr>
        <p:spPr>
          <a:xfrm>
            <a:off x="-1971909" y="1070446"/>
            <a:ext cx="14395440"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EXISTING HIGHWAY DEPARTMENT BUILDINGS</a:t>
            </a:r>
          </a:p>
        </p:txBody>
      </p:sp>
      <p:cxnSp>
        <p:nvCxnSpPr>
          <p:cNvPr id="8" name="Straight Connector 7">
            <a:extLst>
              <a:ext uri="{FF2B5EF4-FFF2-40B4-BE49-F238E27FC236}">
                <a16:creationId xmlns:a16="http://schemas.microsoft.com/office/drawing/2014/main" id="{8B384F51-5800-05B7-9717-1F83151D2D76}"/>
              </a:ext>
            </a:extLst>
          </p:cNvPr>
          <p:cNvCxnSpPr/>
          <p:nvPr/>
        </p:nvCxnSpPr>
        <p:spPr>
          <a:xfrm>
            <a:off x="716603" y="1634007"/>
            <a:ext cx="995139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7346E233-B010-A840-8A87-387FFFF8401E}"/>
              </a:ext>
            </a:extLst>
          </p:cNvPr>
          <p:cNvSpPr txBox="1">
            <a:spLocks/>
          </p:cNvSpPr>
          <p:nvPr/>
        </p:nvSpPr>
        <p:spPr>
          <a:xfrm>
            <a:off x="627431" y="2175287"/>
            <a:ext cx="3988217" cy="4682713"/>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Arial Black" panose="020B0A04020102020204" pitchFamily="34" charset="0"/>
              </a:rPr>
              <a:t>MAIN GARAGE</a:t>
            </a:r>
          </a:p>
          <a:p>
            <a:pPr marL="342900" indent="-342900">
              <a:lnSpc>
                <a:spcPct val="120000"/>
              </a:lnSpc>
              <a:buFont typeface="Arial" panose="020B0604020202020204" pitchFamily="34" charset="0"/>
              <a:buChar char="•"/>
            </a:pPr>
            <a:r>
              <a:rPr lang="en-US" sz="1600" dirty="0">
                <a:latin typeface="Arial Black" panose="020B0A04020102020204" pitchFamily="34" charset="0"/>
              </a:rPr>
              <a:t>30,000 SF</a:t>
            </a:r>
          </a:p>
          <a:p>
            <a:pPr marL="342900" indent="-342900">
              <a:lnSpc>
                <a:spcPct val="120000"/>
              </a:lnSpc>
              <a:buFont typeface="Arial" panose="020B0604020202020204" pitchFamily="34" charset="0"/>
              <a:buChar char="•"/>
            </a:pPr>
            <a:r>
              <a:rPr lang="en-US" sz="1600" dirty="0">
                <a:latin typeface="Arial Black" panose="020B0A04020102020204" pitchFamily="34" charset="0"/>
              </a:rPr>
              <a:t>CONSTRUCTED IN 1985</a:t>
            </a:r>
          </a:p>
          <a:p>
            <a:pPr marL="342900" indent="-342900">
              <a:lnSpc>
                <a:spcPct val="120000"/>
              </a:lnSpc>
              <a:buFont typeface="Arial" panose="020B0604020202020204" pitchFamily="34" charset="0"/>
              <a:buChar char="•"/>
            </a:pPr>
            <a:r>
              <a:rPr lang="en-US" sz="1600" dirty="0">
                <a:latin typeface="Arial Black" panose="020B0A04020102020204" pitchFamily="34" charset="0"/>
              </a:rPr>
              <a:t>CONNECTED TO 2 LEACH FIELDS</a:t>
            </a:r>
          </a:p>
          <a:p>
            <a:pPr marL="342900" indent="-342900">
              <a:lnSpc>
                <a:spcPct val="120000"/>
              </a:lnSpc>
              <a:buFont typeface="Arial" panose="020B0604020202020204" pitchFamily="34" charset="0"/>
              <a:buChar char="•"/>
            </a:pPr>
            <a:r>
              <a:rPr lang="en-US" sz="1600" dirty="0">
                <a:latin typeface="Arial Black" panose="020B0A04020102020204" pitchFamily="34" charset="0"/>
              </a:rPr>
              <a:t>PRE-ENGINEERED METAL BUILDING WITH 8’ HIGH CONCRETE BLOCK WALLS </a:t>
            </a:r>
          </a:p>
          <a:p>
            <a:pPr marL="342900" indent="-342900">
              <a:lnSpc>
                <a:spcPct val="120000"/>
              </a:lnSpc>
              <a:buFont typeface="Arial" panose="020B0604020202020204" pitchFamily="34" charset="0"/>
              <a:buChar char="•"/>
            </a:pPr>
            <a:r>
              <a:rPr lang="en-US" sz="1600" dirty="0">
                <a:latin typeface="Arial Black" panose="020B0A04020102020204" pitchFamily="34" charset="0"/>
              </a:rPr>
              <a:t>BLOCK WALLS ARE FILLED WITH VERMICULITE, WHICH CONTAINS ASBESTOS. THEREFORE, NEW AND EXISTING MASONRY OPENINGS REQUIRE ABATEMENT </a:t>
            </a: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10" name="Picture 9" descr="A building with a flag on the side&#10;&#10;AI-generated content may be incorrect.">
            <a:extLst>
              <a:ext uri="{FF2B5EF4-FFF2-40B4-BE49-F238E27FC236}">
                <a16:creationId xmlns:a16="http://schemas.microsoft.com/office/drawing/2014/main" id="{A1B5CB28-E2BE-BF39-67C7-5B3545331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557" y="2033081"/>
            <a:ext cx="5794442" cy="4345832"/>
          </a:xfrm>
          <a:prstGeom prst="rect">
            <a:avLst/>
          </a:prstGeom>
        </p:spPr>
      </p:pic>
    </p:spTree>
    <p:extLst>
      <p:ext uri="{BB962C8B-B14F-4D97-AF65-F5344CB8AC3E}">
        <p14:creationId xmlns:p14="http://schemas.microsoft.com/office/powerpoint/2010/main" val="1416071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6AD3-DB33-08A5-4B0C-9796DDB1C08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6065C4F-2D7C-CB68-4597-C36B5E91EC25}"/>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9FDEFC-8EB6-C6A3-1773-509C1A8CFCC3}"/>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18B7FD1-FDE6-DE28-1631-DD31A2311166}"/>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7C8B86EC-59C4-4450-D954-1EDD0BB1C755}"/>
              </a:ext>
            </a:extLst>
          </p:cNvPr>
          <p:cNvSpPr txBox="1">
            <a:spLocks/>
          </p:cNvSpPr>
          <p:nvPr/>
        </p:nvSpPr>
        <p:spPr>
          <a:xfrm>
            <a:off x="-1945532" y="1350656"/>
            <a:ext cx="12772417"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EXISTING HIGHWAY DEPT BUILDINGS</a:t>
            </a:r>
          </a:p>
        </p:txBody>
      </p:sp>
      <p:sp>
        <p:nvSpPr>
          <p:cNvPr id="5" name="Title 1">
            <a:extLst>
              <a:ext uri="{FF2B5EF4-FFF2-40B4-BE49-F238E27FC236}">
                <a16:creationId xmlns:a16="http://schemas.microsoft.com/office/drawing/2014/main" id="{05C1C0F7-A45A-8E1B-F87E-4458C42BA15C}"/>
              </a:ext>
            </a:extLst>
          </p:cNvPr>
          <p:cNvSpPr txBox="1">
            <a:spLocks/>
          </p:cNvSpPr>
          <p:nvPr/>
        </p:nvSpPr>
        <p:spPr>
          <a:xfrm>
            <a:off x="638783" y="2033081"/>
            <a:ext cx="3390091" cy="2062631"/>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Arial Black" panose="020B0A04020102020204" pitchFamily="34" charset="0"/>
              </a:rPr>
              <a:t>SALT STORAGE SHED</a:t>
            </a:r>
          </a:p>
          <a:p>
            <a:pPr marL="342900" indent="-342900">
              <a:lnSpc>
                <a:spcPct val="120000"/>
              </a:lnSpc>
              <a:buFont typeface="Arial" panose="020B0604020202020204" pitchFamily="34" charset="0"/>
              <a:buChar char="•"/>
            </a:pPr>
            <a:r>
              <a:rPr lang="en-US" sz="1600" dirty="0">
                <a:latin typeface="Arial Black" panose="020B0A04020102020204" pitchFamily="34" charset="0"/>
              </a:rPr>
              <a:t>6,300 SF</a:t>
            </a:r>
          </a:p>
          <a:p>
            <a:pPr marL="342900" indent="-342900">
              <a:lnSpc>
                <a:spcPct val="120000"/>
              </a:lnSpc>
              <a:buFont typeface="Arial" panose="020B0604020202020204" pitchFamily="34" charset="0"/>
              <a:buChar char="•"/>
            </a:pPr>
            <a:r>
              <a:rPr lang="en-US" sz="1600" dirty="0">
                <a:latin typeface="Arial Black" panose="020B0A04020102020204" pitchFamily="34" charset="0"/>
              </a:rPr>
              <a:t>CONSTRUCTED IN 2008</a:t>
            </a:r>
          </a:p>
          <a:p>
            <a:pPr marL="342900" indent="-342900">
              <a:lnSpc>
                <a:spcPct val="120000"/>
              </a:lnSpc>
              <a:buFont typeface="Arial" panose="020B0604020202020204" pitchFamily="34" charset="0"/>
              <a:buChar char="•"/>
            </a:pPr>
            <a:r>
              <a:rPr lang="en-US" sz="1600" dirty="0">
                <a:latin typeface="Arial Black" panose="020B0A04020102020204" pitchFamily="34" charset="0"/>
              </a:rPr>
              <a:t>ROOF REPLACED 2022</a:t>
            </a: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cxnSp>
        <p:nvCxnSpPr>
          <p:cNvPr id="8" name="Straight Connector 7">
            <a:extLst>
              <a:ext uri="{FF2B5EF4-FFF2-40B4-BE49-F238E27FC236}">
                <a16:creationId xmlns:a16="http://schemas.microsoft.com/office/drawing/2014/main" id="{EFB2DFBA-60F9-9B6B-9F99-73EB2796EAD2}"/>
              </a:ext>
            </a:extLst>
          </p:cNvPr>
          <p:cNvCxnSpPr/>
          <p:nvPr/>
        </p:nvCxnSpPr>
        <p:spPr>
          <a:xfrm>
            <a:off x="724711" y="1911074"/>
            <a:ext cx="995139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 large hangar with a large roof&#10;&#10;AI-generated content may be incorrect.">
            <a:extLst>
              <a:ext uri="{FF2B5EF4-FFF2-40B4-BE49-F238E27FC236}">
                <a16:creationId xmlns:a16="http://schemas.microsoft.com/office/drawing/2014/main" id="{9DE6EF6D-F3D8-F051-D383-F36312876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138" y="2029132"/>
            <a:ext cx="5630071" cy="4222553"/>
          </a:xfrm>
          <a:prstGeom prst="rect">
            <a:avLst/>
          </a:prstGeom>
        </p:spPr>
      </p:pic>
    </p:spTree>
    <p:extLst>
      <p:ext uri="{BB962C8B-B14F-4D97-AF65-F5344CB8AC3E}">
        <p14:creationId xmlns:p14="http://schemas.microsoft.com/office/powerpoint/2010/main" val="2755269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F515-7C01-7ECC-A6D8-D6B1514F158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63D7505-0083-949A-C098-63C623BF7B6F}"/>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15762C-A300-7B8D-ED14-F184E9720415}"/>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E6AB128-5964-55FA-5A2D-D41D4A6660B4}"/>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B26F76D8-2E36-B6A9-D665-59E8CC567A76}"/>
              </a:ext>
            </a:extLst>
          </p:cNvPr>
          <p:cNvSpPr txBox="1">
            <a:spLocks/>
          </p:cNvSpPr>
          <p:nvPr/>
        </p:nvSpPr>
        <p:spPr>
          <a:xfrm>
            <a:off x="-2836486" y="1113323"/>
            <a:ext cx="12772417"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OTHER EXISTING FACILITIES</a:t>
            </a:r>
          </a:p>
        </p:txBody>
      </p:sp>
      <p:sp>
        <p:nvSpPr>
          <p:cNvPr id="5" name="Title 1">
            <a:extLst>
              <a:ext uri="{FF2B5EF4-FFF2-40B4-BE49-F238E27FC236}">
                <a16:creationId xmlns:a16="http://schemas.microsoft.com/office/drawing/2014/main" id="{E1549E8B-16E2-3751-CA79-BF73CF0B3080}"/>
              </a:ext>
            </a:extLst>
          </p:cNvPr>
          <p:cNvSpPr txBox="1">
            <a:spLocks/>
          </p:cNvSpPr>
          <p:nvPr/>
        </p:nvSpPr>
        <p:spPr>
          <a:xfrm>
            <a:off x="623994" y="3156615"/>
            <a:ext cx="4191125" cy="2131113"/>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Arial Black" panose="020B0A04020102020204" pitchFamily="34" charset="0"/>
              </a:rPr>
              <a:t>OIL-WATER SEPARATOR</a:t>
            </a:r>
          </a:p>
          <a:p>
            <a:pPr marL="342900" indent="-342900">
              <a:lnSpc>
                <a:spcPct val="120000"/>
              </a:lnSpc>
              <a:buFont typeface="Arial" panose="020B0604020202020204" pitchFamily="34" charset="0"/>
              <a:buChar char="•"/>
            </a:pPr>
            <a:r>
              <a:rPr lang="en-US" sz="1600" dirty="0">
                <a:latin typeface="Arial Black" panose="020B0A04020102020204" pitchFamily="34" charset="0"/>
              </a:rPr>
              <a:t>OLD ONE REMOVED AND REPLACED IN 2023</a:t>
            </a:r>
          </a:p>
          <a:p>
            <a:pPr marL="342900" indent="-342900">
              <a:lnSpc>
                <a:spcPct val="120000"/>
              </a:lnSpc>
              <a:buFont typeface="Arial" panose="020B0604020202020204" pitchFamily="34" charset="0"/>
              <a:buChar char="•"/>
            </a:pPr>
            <a:r>
              <a:rPr lang="en-US" sz="1600" dirty="0">
                <a:latin typeface="Arial Black" panose="020B0A04020102020204" pitchFamily="34" charset="0"/>
              </a:rPr>
              <a:t>CONNECTION PROVIDED FOR MAINTENANCE ADDITION</a:t>
            </a: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cxnSp>
        <p:nvCxnSpPr>
          <p:cNvPr id="8" name="Straight Connector 7">
            <a:extLst>
              <a:ext uri="{FF2B5EF4-FFF2-40B4-BE49-F238E27FC236}">
                <a16:creationId xmlns:a16="http://schemas.microsoft.com/office/drawing/2014/main" id="{72F28017-48B9-C6B5-B522-3C15C8EC5F38}"/>
              </a:ext>
            </a:extLst>
          </p:cNvPr>
          <p:cNvCxnSpPr/>
          <p:nvPr/>
        </p:nvCxnSpPr>
        <p:spPr>
          <a:xfrm>
            <a:off x="684417" y="1685677"/>
            <a:ext cx="995139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AE6F010-58DA-98CA-7145-49218654FF18}"/>
              </a:ext>
            </a:extLst>
          </p:cNvPr>
          <p:cNvSpPr txBox="1">
            <a:spLocks/>
          </p:cNvSpPr>
          <p:nvPr/>
        </p:nvSpPr>
        <p:spPr>
          <a:xfrm>
            <a:off x="684417" y="1789383"/>
            <a:ext cx="4191125" cy="185898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Arial Black" panose="020B0A04020102020204" pitchFamily="34" charset="0"/>
              </a:rPr>
              <a:t>EMERGENCY GENERATOR</a:t>
            </a:r>
          </a:p>
          <a:p>
            <a:pPr marL="342900" indent="-342900">
              <a:lnSpc>
                <a:spcPct val="120000"/>
              </a:lnSpc>
              <a:buFont typeface="Arial" panose="020B0604020202020204" pitchFamily="34" charset="0"/>
              <a:buChar char="•"/>
            </a:pPr>
            <a:r>
              <a:rPr lang="en-US" sz="1600" dirty="0">
                <a:latin typeface="Arial Black" panose="020B0A04020102020204" pitchFamily="34" charset="0"/>
              </a:rPr>
              <a:t>INSTALLED IN 1998</a:t>
            </a:r>
          </a:p>
          <a:p>
            <a:pPr marL="342900" indent="-342900">
              <a:lnSpc>
                <a:spcPct val="120000"/>
              </a:lnSpc>
              <a:buFont typeface="Arial" panose="020B0604020202020204" pitchFamily="34" charset="0"/>
              <a:buChar char="•"/>
            </a:pPr>
            <a:r>
              <a:rPr lang="en-US" sz="1600" dirty="0">
                <a:latin typeface="Arial Black" panose="020B0A04020102020204" pitchFamily="34" charset="0"/>
              </a:rPr>
              <a:t>NEEDS REPLACEMENT</a:t>
            </a: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13" name="Picture 12" descr="A fence in a field&#10;&#10;AI-generated content may be incorrect.">
            <a:extLst>
              <a:ext uri="{FF2B5EF4-FFF2-40B4-BE49-F238E27FC236}">
                <a16:creationId xmlns:a16="http://schemas.microsoft.com/office/drawing/2014/main" id="{E62645BD-B280-ECA3-2FFC-9762CAB7C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973" y="4425152"/>
            <a:ext cx="5158840" cy="2220276"/>
          </a:xfrm>
          <a:prstGeom prst="rect">
            <a:avLst/>
          </a:prstGeom>
        </p:spPr>
      </p:pic>
      <p:pic>
        <p:nvPicPr>
          <p:cNvPr id="15" name="Picture 14" descr="A green and yellow metal structure&#10;&#10;AI-generated content may be incorrect.">
            <a:extLst>
              <a:ext uri="{FF2B5EF4-FFF2-40B4-BE49-F238E27FC236}">
                <a16:creationId xmlns:a16="http://schemas.microsoft.com/office/drawing/2014/main" id="{06B3B910-3C23-5951-032F-9C34B6FD9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972" y="1920163"/>
            <a:ext cx="5164831" cy="2504989"/>
          </a:xfrm>
          <a:prstGeom prst="rect">
            <a:avLst/>
          </a:prstGeom>
        </p:spPr>
      </p:pic>
    </p:spTree>
    <p:extLst>
      <p:ext uri="{BB962C8B-B14F-4D97-AF65-F5344CB8AC3E}">
        <p14:creationId xmlns:p14="http://schemas.microsoft.com/office/powerpoint/2010/main" val="151055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521D-64AA-6827-329D-60D09A22F4F3}"/>
            </a:ext>
          </a:extLst>
        </p:cNvPr>
        <p:cNvGrpSpPr/>
        <p:nvPr/>
      </p:nvGrpSpPr>
      <p:grpSpPr>
        <a:xfrm>
          <a:off x="0" y="0"/>
          <a:ext cx="0" cy="0"/>
          <a:chOff x="0" y="0"/>
          <a:chExt cx="0" cy="0"/>
        </a:xfrm>
      </p:grpSpPr>
      <p:pic>
        <p:nvPicPr>
          <p:cNvPr id="7" name="Picture 6" descr="A blue and yellow drawing of a desk&#10;&#10;AI-generated content may be incorrect.">
            <a:extLst>
              <a:ext uri="{FF2B5EF4-FFF2-40B4-BE49-F238E27FC236}">
                <a16:creationId xmlns:a16="http://schemas.microsoft.com/office/drawing/2014/main" id="{A8AA70CE-8631-E3A5-905C-1957C9AC6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22" y="2284912"/>
            <a:ext cx="8874369" cy="3904722"/>
          </a:xfrm>
          <a:prstGeom prst="rect">
            <a:avLst/>
          </a:prstGeom>
        </p:spPr>
      </p:pic>
      <p:sp>
        <p:nvSpPr>
          <p:cNvPr id="2" name="Parallelogram 1">
            <a:extLst>
              <a:ext uri="{FF2B5EF4-FFF2-40B4-BE49-F238E27FC236}">
                <a16:creationId xmlns:a16="http://schemas.microsoft.com/office/drawing/2014/main" id="{E9FE8AA8-1F49-BA18-D4AA-DDB47717F644}"/>
              </a:ext>
            </a:extLst>
          </p:cNvPr>
          <p:cNvSpPr/>
          <p:nvPr/>
        </p:nvSpPr>
        <p:spPr>
          <a:xfrm rot="8826322">
            <a:off x="2685963" y="4161288"/>
            <a:ext cx="535657" cy="734817"/>
          </a:xfrm>
          <a:prstGeom prst="parallelogram">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B49C2A98-4998-96FB-55CA-98A59C1B3934}"/>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A8238C-F92B-3EEF-B15F-4DEEE6EECA83}"/>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932CDEC-6632-FE0D-8B66-96347BA02EA6}"/>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65B903AA-39AB-A3B8-AFD4-E09C223AB254}"/>
              </a:ext>
            </a:extLst>
          </p:cNvPr>
          <p:cNvSpPr txBox="1">
            <a:spLocks/>
          </p:cNvSpPr>
          <p:nvPr/>
        </p:nvSpPr>
        <p:spPr>
          <a:xfrm>
            <a:off x="-2836486" y="1113323"/>
            <a:ext cx="11386401"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PROPOSED SITE PLAN</a:t>
            </a:r>
          </a:p>
        </p:txBody>
      </p:sp>
      <p:cxnSp>
        <p:nvCxnSpPr>
          <p:cNvPr id="8" name="Straight Connector 7">
            <a:extLst>
              <a:ext uri="{FF2B5EF4-FFF2-40B4-BE49-F238E27FC236}">
                <a16:creationId xmlns:a16="http://schemas.microsoft.com/office/drawing/2014/main" id="{5220FFC0-5C20-DB58-6F62-8EB0A4CFF4A0}"/>
              </a:ext>
            </a:extLst>
          </p:cNvPr>
          <p:cNvCxnSpPr/>
          <p:nvPr/>
        </p:nvCxnSpPr>
        <p:spPr>
          <a:xfrm>
            <a:off x="684417" y="1685677"/>
            <a:ext cx="995139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52F7771-2BF4-3B9B-8D40-5B113066DBF0}"/>
              </a:ext>
            </a:extLst>
          </p:cNvPr>
          <p:cNvSpPr txBox="1"/>
          <p:nvPr/>
        </p:nvSpPr>
        <p:spPr>
          <a:xfrm>
            <a:off x="8549915" y="1763947"/>
            <a:ext cx="2491726" cy="734817"/>
          </a:xfrm>
          <a:prstGeom prst="rect">
            <a:avLst/>
          </a:prstGeom>
          <a:noFill/>
        </p:spPr>
        <p:txBody>
          <a:bodyPr wrap="square">
            <a:spAutoFit/>
          </a:bodyPr>
          <a:lstStyle/>
          <a:p>
            <a:pPr>
              <a:lnSpc>
                <a:spcPct val="120000"/>
              </a:lnSpc>
            </a:pPr>
            <a:r>
              <a:rPr lang="en-US" sz="1800" dirty="0">
                <a:latin typeface="Arial Black" panose="020B0A04020102020204" pitchFamily="34" charset="0"/>
              </a:rPr>
              <a:t>SALT STORAGE SHED</a:t>
            </a:r>
          </a:p>
        </p:txBody>
      </p:sp>
      <p:cxnSp>
        <p:nvCxnSpPr>
          <p:cNvPr id="16" name="Straight Arrow Connector 15">
            <a:extLst>
              <a:ext uri="{FF2B5EF4-FFF2-40B4-BE49-F238E27FC236}">
                <a16:creationId xmlns:a16="http://schemas.microsoft.com/office/drawing/2014/main" id="{ED6022A1-80C1-EB2F-1670-A7D55AC6CD64}"/>
              </a:ext>
            </a:extLst>
          </p:cNvPr>
          <p:cNvCxnSpPr>
            <a:cxnSpLocks/>
          </p:cNvCxnSpPr>
          <p:nvPr/>
        </p:nvCxnSpPr>
        <p:spPr>
          <a:xfrm flipH="1">
            <a:off x="8194431" y="1946245"/>
            <a:ext cx="355484" cy="141637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4FB1912-5481-94B0-917F-1D990EB5AD8E}"/>
              </a:ext>
            </a:extLst>
          </p:cNvPr>
          <p:cNvSpPr txBox="1"/>
          <p:nvPr/>
        </p:nvSpPr>
        <p:spPr>
          <a:xfrm>
            <a:off x="9580153" y="5643384"/>
            <a:ext cx="1523211" cy="1067215"/>
          </a:xfrm>
          <a:prstGeom prst="rect">
            <a:avLst/>
          </a:prstGeom>
          <a:noFill/>
        </p:spPr>
        <p:txBody>
          <a:bodyPr wrap="square">
            <a:spAutoFit/>
          </a:bodyPr>
          <a:lstStyle/>
          <a:p>
            <a:pPr>
              <a:lnSpc>
                <a:spcPct val="120000"/>
              </a:lnSpc>
            </a:pPr>
            <a:r>
              <a:rPr lang="en-US" sz="1800" dirty="0">
                <a:latin typeface="Arial Black" panose="020B0A04020102020204" pitchFamily="34" charset="0"/>
              </a:rPr>
              <a:t>VEHICLE STORAGE BUILDING</a:t>
            </a:r>
          </a:p>
        </p:txBody>
      </p:sp>
      <p:cxnSp>
        <p:nvCxnSpPr>
          <p:cNvPr id="20" name="Straight Arrow Connector 19">
            <a:extLst>
              <a:ext uri="{FF2B5EF4-FFF2-40B4-BE49-F238E27FC236}">
                <a16:creationId xmlns:a16="http://schemas.microsoft.com/office/drawing/2014/main" id="{074E149B-2C6D-2FF6-2B0E-C4B2A613714C}"/>
              </a:ext>
            </a:extLst>
          </p:cNvPr>
          <p:cNvCxnSpPr>
            <a:cxnSpLocks/>
          </p:cNvCxnSpPr>
          <p:nvPr/>
        </p:nvCxnSpPr>
        <p:spPr>
          <a:xfrm flipH="1" flipV="1">
            <a:off x="9155723" y="5108166"/>
            <a:ext cx="498147" cy="7037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E479D98-9225-3FAC-5026-08B0F93E7C3F}"/>
              </a:ext>
            </a:extLst>
          </p:cNvPr>
          <p:cNvSpPr txBox="1"/>
          <p:nvPr/>
        </p:nvSpPr>
        <p:spPr>
          <a:xfrm>
            <a:off x="5584496" y="1839234"/>
            <a:ext cx="2491726" cy="402418"/>
          </a:xfrm>
          <a:prstGeom prst="rect">
            <a:avLst/>
          </a:prstGeom>
          <a:noFill/>
        </p:spPr>
        <p:txBody>
          <a:bodyPr wrap="square">
            <a:spAutoFit/>
          </a:bodyPr>
          <a:lstStyle/>
          <a:p>
            <a:pPr>
              <a:lnSpc>
                <a:spcPct val="120000"/>
              </a:lnSpc>
            </a:pPr>
            <a:r>
              <a:rPr lang="en-US" sz="1800" dirty="0">
                <a:latin typeface="Arial Black" panose="020B0A04020102020204" pitchFamily="34" charset="0"/>
              </a:rPr>
              <a:t>MAIN GARAGE</a:t>
            </a:r>
          </a:p>
        </p:txBody>
      </p:sp>
      <p:cxnSp>
        <p:nvCxnSpPr>
          <p:cNvPr id="24" name="Straight Arrow Connector 23">
            <a:extLst>
              <a:ext uri="{FF2B5EF4-FFF2-40B4-BE49-F238E27FC236}">
                <a16:creationId xmlns:a16="http://schemas.microsoft.com/office/drawing/2014/main" id="{D1FC925A-22E1-0105-15C1-DFD82D49AFB9}"/>
              </a:ext>
            </a:extLst>
          </p:cNvPr>
          <p:cNvCxnSpPr>
            <a:cxnSpLocks/>
            <a:stCxn id="23" idx="1"/>
          </p:cNvCxnSpPr>
          <p:nvPr/>
        </p:nvCxnSpPr>
        <p:spPr>
          <a:xfrm flipH="1">
            <a:off x="5347650" y="2040443"/>
            <a:ext cx="236846" cy="16992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681AEAA-04A2-031A-E1F2-F2E5A17FBB7E}"/>
              </a:ext>
            </a:extLst>
          </p:cNvPr>
          <p:cNvSpPr txBox="1"/>
          <p:nvPr/>
        </p:nvSpPr>
        <p:spPr>
          <a:xfrm>
            <a:off x="455971" y="5819740"/>
            <a:ext cx="2491726" cy="734817"/>
          </a:xfrm>
          <a:prstGeom prst="rect">
            <a:avLst/>
          </a:prstGeom>
          <a:noFill/>
        </p:spPr>
        <p:txBody>
          <a:bodyPr wrap="square">
            <a:spAutoFit/>
          </a:bodyPr>
          <a:lstStyle/>
          <a:p>
            <a:pPr>
              <a:lnSpc>
                <a:spcPct val="120000"/>
              </a:lnSpc>
            </a:pPr>
            <a:r>
              <a:rPr lang="en-US" sz="1800" dirty="0">
                <a:latin typeface="Arial Black" panose="020B0A04020102020204" pitchFamily="34" charset="0"/>
              </a:rPr>
              <a:t>OFFICE/LOCKER</a:t>
            </a:r>
          </a:p>
          <a:p>
            <a:pPr>
              <a:lnSpc>
                <a:spcPct val="120000"/>
              </a:lnSpc>
            </a:pPr>
            <a:r>
              <a:rPr lang="en-US" dirty="0">
                <a:latin typeface="Arial Black" panose="020B0A04020102020204" pitchFamily="34" charset="0"/>
              </a:rPr>
              <a:t>ROOM ADDITION</a:t>
            </a:r>
            <a:endParaRPr lang="en-US" sz="1800" dirty="0">
              <a:latin typeface="Arial Black" panose="020B0A04020102020204" pitchFamily="34" charset="0"/>
            </a:endParaRPr>
          </a:p>
        </p:txBody>
      </p:sp>
      <p:cxnSp>
        <p:nvCxnSpPr>
          <p:cNvPr id="27" name="Straight Arrow Connector 26">
            <a:extLst>
              <a:ext uri="{FF2B5EF4-FFF2-40B4-BE49-F238E27FC236}">
                <a16:creationId xmlns:a16="http://schemas.microsoft.com/office/drawing/2014/main" id="{B8AFF026-8FE1-6139-5EC3-F89B3C0A6F6E}"/>
              </a:ext>
            </a:extLst>
          </p:cNvPr>
          <p:cNvCxnSpPr>
            <a:cxnSpLocks/>
          </p:cNvCxnSpPr>
          <p:nvPr/>
        </p:nvCxnSpPr>
        <p:spPr>
          <a:xfrm flipV="1">
            <a:off x="2697316" y="4551207"/>
            <a:ext cx="1627945" cy="17938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222A202-C6C4-A45B-90A1-AF2BC4FF45B1}"/>
              </a:ext>
            </a:extLst>
          </p:cNvPr>
          <p:cNvSpPr txBox="1"/>
          <p:nvPr/>
        </p:nvSpPr>
        <p:spPr>
          <a:xfrm>
            <a:off x="6780129" y="5863332"/>
            <a:ext cx="2315487" cy="734817"/>
          </a:xfrm>
          <a:prstGeom prst="rect">
            <a:avLst/>
          </a:prstGeom>
          <a:noFill/>
        </p:spPr>
        <p:txBody>
          <a:bodyPr wrap="square">
            <a:spAutoFit/>
          </a:bodyPr>
          <a:lstStyle/>
          <a:p>
            <a:pPr>
              <a:lnSpc>
                <a:spcPct val="120000"/>
              </a:lnSpc>
            </a:pPr>
            <a:r>
              <a:rPr lang="en-US" sz="1800" dirty="0">
                <a:latin typeface="Arial Black" panose="020B0A04020102020204" pitchFamily="34" charset="0"/>
              </a:rPr>
              <a:t>MAINTENANCE A</a:t>
            </a:r>
            <a:r>
              <a:rPr lang="en-US" dirty="0">
                <a:latin typeface="Arial Black" panose="020B0A04020102020204" pitchFamily="34" charset="0"/>
              </a:rPr>
              <a:t>DDITION</a:t>
            </a:r>
            <a:endParaRPr lang="en-US" sz="1800" dirty="0">
              <a:latin typeface="Arial Black" panose="020B0A04020102020204" pitchFamily="34" charset="0"/>
            </a:endParaRPr>
          </a:p>
        </p:txBody>
      </p:sp>
      <p:cxnSp>
        <p:nvCxnSpPr>
          <p:cNvPr id="31" name="Straight Arrow Connector 30">
            <a:extLst>
              <a:ext uri="{FF2B5EF4-FFF2-40B4-BE49-F238E27FC236}">
                <a16:creationId xmlns:a16="http://schemas.microsoft.com/office/drawing/2014/main" id="{4EE28957-D5AA-D382-9752-CAA5930E9B45}"/>
              </a:ext>
            </a:extLst>
          </p:cNvPr>
          <p:cNvCxnSpPr>
            <a:cxnSpLocks/>
          </p:cNvCxnSpPr>
          <p:nvPr/>
        </p:nvCxnSpPr>
        <p:spPr>
          <a:xfrm flipH="1" flipV="1">
            <a:off x="6389077" y="5050246"/>
            <a:ext cx="391052" cy="10668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2334BC2-D922-4BCD-FC80-CCFF4321C05F}"/>
              </a:ext>
            </a:extLst>
          </p:cNvPr>
          <p:cNvSpPr txBox="1"/>
          <p:nvPr/>
        </p:nvSpPr>
        <p:spPr>
          <a:xfrm>
            <a:off x="725532" y="1811199"/>
            <a:ext cx="2627268" cy="402418"/>
          </a:xfrm>
          <a:prstGeom prst="rect">
            <a:avLst/>
          </a:prstGeom>
          <a:noFill/>
        </p:spPr>
        <p:txBody>
          <a:bodyPr wrap="square">
            <a:spAutoFit/>
          </a:bodyPr>
          <a:lstStyle/>
          <a:p>
            <a:pPr>
              <a:lnSpc>
                <a:spcPct val="120000"/>
              </a:lnSpc>
            </a:pPr>
            <a:r>
              <a:rPr lang="en-US" sz="1800" dirty="0">
                <a:latin typeface="Arial Black" panose="020B0A04020102020204" pitchFamily="34" charset="0"/>
              </a:rPr>
              <a:t>FOREMEN OFFICES</a:t>
            </a:r>
          </a:p>
        </p:txBody>
      </p:sp>
      <p:cxnSp>
        <p:nvCxnSpPr>
          <p:cNvPr id="36" name="Straight Arrow Connector 35">
            <a:extLst>
              <a:ext uri="{FF2B5EF4-FFF2-40B4-BE49-F238E27FC236}">
                <a16:creationId xmlns:a16="http://schemas.microsoft.com/office/drawing/2014/main" id="{AC5D9BBE-2053-31FF-D543-FFCD14C6734C}"/>
              </a:ext>
            </a:extLst>
          </p:cNvPr>
          <p:cNvCxnSpPr>
            <a:cxnSpLocks/>
          </p:cNvCxnSpPr>
          <p:nvPr/>
        </p:nvCxnSpPr>
        <p:spPr>
          <a:xfrm>
            <a:off x="3352800" y="2012408"/>
            <a:ext cx="630873" cy="1416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647A149-C6C9-8C5A-A80D-21D915D3162F}"/>
              </a:ext>
            </a:extLst>
          </p:cNvPr>
          <p:cNvSpPr txBox="1"/>
          <p:nvPr/>
        </p:nvSpPr>
        <p:spPr>
          <a:xfrm>
            <a:off x="364198" y="3237404"/>
            <a:ext cx="2491726" cy="734817"/>
          </a:xfrm>
          <a:prstGeom prst="rect">
            <a:avLst/>
          </a:prstGeom>
          <a:noFill/>
        </p:spPr>
        <p:txBody>
          <a:bodyPr wrap="square">
            <a:spAutoFit/>
          </a:bodyPr>
          <a:lstStyle/>
          <a:p>
            <a:pPr>
              <a:lnSpc>
                <a:spcPct val="120000"/>
              </a:lnSpc>
            </a:pPr>
            <a:r>
              <a:rPr lang="en-US" sz="1800" dirty="0">
                <a:latin typeface="Arial Black" panose="020B0A04020102020204" pitchFamily="34" charset="0"/>
              </a:rPr>
              <a:t>BREAK ROOM &amp;</a:t>
            </a:r>
          </a:p>
          <a:p>
            <a:pPr>
              <a:lnSpc>
                <a:spcPct val="120000"/>
              </a:lnSpc>
            </a:pPr>
            <a:r>
              <a:rPr lang="en-US" dirty="0">
                <a:latin typeface="Arial Black" panose="020B0A04020102020204" pitchFamily="34" charset="0"/>
              </a:rPr>
              <a:t>TRAINING ROOM</a:t>
            </a:r>
            <a:endParaRPr lang="en-US" sz="1800" dirty="0">
              <a:latin typeface="Arial Black" panose="020B0A04020102020204" pitchFamily="34" charset="0"/>
            </a:endParaRPr>
          </a:p>
        </p:txBody>
      </p:sp>
      <p:cxnSp>
        <p:nvCxnSpPr>
          <p:cNvPr id="39" name="Straight Arrow Connector 38">
            <a:extLst>
              <a:ext uri="{FF2B5EF4-FFF2-40B4-BE49-F238E27FC236}">
                <a16:creationId xmlns:a16="http://schemas.microsoft.com/office/drawing/2014/main" id="{CB69A768-605C-7437-B240-789808417214}"/>
              </a:ext>
            </a:extLst>
          </p:cNvPr>
          <p:cNvCxnSpPr>
            <a:cxnSpLocks/>
          </p:cNvCxnSpPr>
          <p:nvPr/>
        </p:nvCxnSpPr>
        <p:spPr>
          <a:xfrm>
            <a:off x="2676466" y="3726783"/>
            <a:ext cx="1461534" cy="3167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B6B288FE-1527-B26A-18CD-BBA4E4A24639}"/>
              </a:ext>
            </a:extLst>
          </p:cNvPr>
          <p:cNvSpPr/>
          <p:nvPr/>
        </p:nvSpPr>
        <p:spPr>
          <a:xfrm>
            <a:off x="5058865" y="4528703"/>
            <a:ext cx="848853" cy="90790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66D8E803-58E6-17CE-1033-409AB1C8C1F5}"/>
              </a:ext>
            </a:extLst>
          </p:cNvPr>
          <p:cNvSpPr/>
          <p:nvPr/>
        </p:nvSpPr>
        <p:spPr>
          <a:xfrm rot="8919992">
            <a:off x="2749776" y="4211333"/>
            <a:ext cx="676334" cy="794337"/>
          </a:xfrm>
          <a:prstGeom prst="parallelogram">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0EB8E0-9C1D-628D-6DA3-0C10DE059640}"/>
              </a:ext>
            </a:extLst>
          </p:cNvPr>
          <p:cNvSpPr txBox="1"/>
          <p:nvPr/>
        </p:nvSpPr>
        <p:spPr>
          <a:xfrm>
            <a:off x="414110" y="4195880"/>
            <a:ext cx="2627268" cy="402418"/>
          </a:xfrm>
          <a:prstGeom prst="rect">
            <a:avLst/>
          </a:prstGeom>
          <a:noFill/>
        </p:spPr>
        <p:txBody>
          <a:bodyPr wrap="square">
            <a:spAutoFit/>
          </a:bodyPr>
          <a:lstStyle/>
          <a:p>
            <a:pPr>
              <a:lnSpc>
                <a:spcPct val="120000"/>
              </a:lnSpc>
            </a:pPr>
            <a:r>
              <a:rPr lang="en-US" sz="1800" dirty="0">
                <a:latin typeface="Arial Black" panose="020B0A04020102020204" pitchFamily="34" charset="0"/>
              </a:rPr>
              <a:t>LEACH FIELD</a:t>
            </a:r>
          </a:p>
        </p:txBody>
      </p:sp>
      <p:cxnSp>
        <p:nvCxnSpPr>
          <p:cNvPr id="13" name="Straight Arrow Connector 12">
            <a:extLst>
              <a:ext uri="{FF2B5EF4-FFF2-40B4-BE49-F238E27FC236}">
                <a16:creationId xmlns:a16="http://schemas.microsoft.com/office/drawing/2014/main" id="{5F2C1134-8BE8-C6B8-D8AB-0FEB0338EC7D}"/>
              </a:ext>
            </a:extLst>
          </p:cNvPr>
          <p:cNvCxnSpPr>
            <a:cxnSpLocks/>
          </p:cNvCxnSpPr>
          <p:nvPr/>
        </p:nvCxnSpPr>
        <p:spPr>
          <a:xfrm>
            <a:off x="2237125" y="4370329"/>
            <a:ext cx="761781" cy="15836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6A8AC20-27A4-6C60-6C54-F010E04BB356}"/>
              </a:ext>
            </a:extLst>
          </p:cNvPr>
          <p:cNvSpPr txBox="1"/>
          <p:nvPr/>
        </p:nvSpPr>
        <p:spPr>
          <a:xfrm>
            <a:off x="5398206" y="5869376"/>
            <a:ext cx="1075442" cy="734817"/>
          </a:xfrm>
          <a:prstGeom prst="rect">
            <a:avLst/>
          </a:prstGeom>
          <a:noFill/>
        </p:spPr>
        <p:txBody>
          <a:bodyPr wrap="square">
            <a:spAutoFit/>
          </a:bodyPr>
          <a:lstStyle/>
          <a:p>
            <a:pPr>
              <a:lnSpc>
                <a:spcPct val="120000"/>
              </a:lnSpc>
            </a:pPr>
            <a:r>
              <a:rPr lang="en-US" sz="1800" dirty="0">
                <a:latin typeface="Arial Black" panose="020B0A04020102020204" pitchFamily="34" charset="0"/>
              </a:rPr>
              <a:t>LEACH </a:t>
            </a:r>
          </a:p>
          <a:p>
            <a:pPr>
              <a:lnSpc>
                <a:spcPct val="120000"/>
              </a:lnSpc>
            </a:pPr>
            <a:r>
              <a:rPr lang="en-US" sz="1800" dirty="0">
                <a:latin typeface="Arial Black" panose="020B0A04020102020204" pitchFamily="34" charset="0"/>
              </a:rPr>
              <a:t>FIELD</a:t>
            </a:r>
          </a:p>
        </p:txBody>
      </p:sp>
      <p:cxnSp>
        <p:nvCxnSpPr>
          <p:cNvPr id="17" name="Straight Arrow Connector 16">
            <a:extLst>
              <a:ext uri="{FF2B5EF4-FFF2-40B4-BE49-F238E27FC236}">
                <a16:creationId xmlns:a16="http://schemas.microsoft.com/office/drawing/2014/main" id="{FFDE76C1-3B35-A33F-9182-4EBD44B1F06F}"/>
              </a:ext>
            </a:extLst>
          </p:cNvPr>
          <p:cNvCxnSpPr>
            <a:cxnSpLocks/>
          </p:cNvCxnSpPr>
          <p:nvPr/>
        </p:nvCxnSpPr>
        <p:spPr>
          <a:xfrm flipH="1" flipV="1">
            <a:off x="5336857" y="5258205"/>
            <a:ext cx="104479" cy="8556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1C375E29-AD7D-F858-DA87-C487F31DDBA1}"/>
              </a:ext>
            </a:extLst>
          </p:cNvPr>
          <p:cNvSpPr txBox="1"/>
          <p:nvPr/>
        </p:nvSpPr>
        <p:spPr>
          <a:xfrm>
            <a:off x="3101846" y="5853446"/>
            <a:ext cx="1910182" cy="734817"/>
          </a:xfrm>
          <a:prstGeom prst="rect">
            <a:avLst/>
          </a:prstGeom>
          <a:noFill/>
        </p:spPr>
        <p:txBody>
          <a:bodyPr wrap="square">
            <a:spAutoFit/>
          </a:bodyPr>
          <a:lstStyle/>
          <a:p>
            <a:pPr>
              <a:lnSpc>
                <a:spcPct val="120000"/>
              </a:lnSpc>
            </a:pPr>
            <a:r>
              <a:rPr lang="en-US" dirty="0">
                <a:latin typeface="Arial Black" panose="020B0A04020102020204" pitchFamily="34" charset="0"/>
              </a:rPr>
              <a:t>NEW </a:t>
            </a:r>
          </a:p>
          <a:p>
            <a:pPr>
              <a:lnSpc>
                <a:spcPct val="120000"/>
              </a:lnSpc>
            </a:pPr>
            <a:r>
              <a:rPr lang="en-US" dirty="0">
                <a:latin typeface="Arial Black" panose="020B0A04020102020204" pitchFamily="34" charset="0"/>
              </a:rPr>
              <a:t>GENERATOR</a:t>
            </a:r>
            <a:endParaRPr lang="en-US" sz="1800" dirty="0">
              <a:latin typeface="Arial Black" panose="020B0A04020102020204" pitchFamily="34" charset="0"/>
            </a:endParaRPr>
          </a:p>
        </p:txBody>
      </p:sp>
      <p:cxnSp>
        <p:nvCxnSpPr>
          <p:cNvPr id="34" name="Straight Arrow Connector 33">
            <a:extLst>
              <a:ext uri="{FF2B5EF4-FFF2-40B4-BE49-F238E27FC236}">
                <a16:creationId xmlns:a16="http://schemas.microsoft.com/office/drawing/2014/main" id="{112B770C-AB48-6BEA-73B3-CE4493F84893}"/>
              </a:ext>
            </a:extLst>
          </p:cNvPr>
          <p:cNvCxnSpPr>
            <a:cxnSpLocks/>
          </p:cNvCxnSpPr>
          <p:nvPr/>
        </p:nvCxnSpPr>
        <p:spPr>
          <a:xfrm flipV="1">
            <a:off x="4818631" y="4485443"/>
            <a:ext cx="370411" cy="19035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6880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439D3-C324-57A2-39B2-F0913A4AC1B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4377044-4BC9-D791-5B5B-A320CA5EDCD7}"/>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2F64FA-E5C1-00AD-EA7B-57EC866D3180}"/>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85286C8-05FB-26FA-82C1-C0A3D7C52067}"/>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905FA3A2-0E1B-4E25-2CEF-4BEC38EADFE4}"/>
              </a:ext>
            </a:extLst>
          </p:cNvPr>
          <p:cNvSpPr txBox="1">
            <a:spLocks/>
          </p:cNvSpPr>
          <p:nvPr/>
        </p:nvSpPr>
        <p:spPr>
          <a:xfrm>
            <a:off x="-1945532" y="1159181"/>
            <a:ext cx="11769470"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NEW HIGHWAY DEPT BUILDINGS</a:t>
            </a:r>
          </a:p>
        </p:txBody>
      </p:sp>
      <p:cxnSp>
        <p:nvCxnSpPr>
          <p:cNvPr id="8" name="Straight Connector 7">
            <a:extLst>
              <a:ext uri="{FF2B5EF4-FFF2-40B4-BE49-F238E27FC236}">
                <a16:creationId xmlns:a16="http://schemas.microsoft.com/office/drawing/2014/main" id="{64F85142-C80F-EBFD-CC9F-ACFF567E3E53}"/>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1451904-7473-7BEF-CCD4-8993291E257F}"/>
              </a:ext>
            </a:extLst>
          </p:cNvPr>
          <p:cNvSpPr txBox="1">
            <a:spLocks/>
          </p:cNvSpPr>
          <p:nvPr/>
        </p:nvSpPr>
        <p:spPr>
          <a:xfrm>
            <a:off x="677688" y="1792337"/>
            <a:ext cx="5085944" cy="416297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Arial Black" panose="020B0A04020102020204" pitchFamily="34" charset="0"/>
              </a:rPr>
              <a:t>VEHICLE STORAGE BLDG</a:t>
            </a:r>
          </a:p>
          <a:p>
            <a:pPr marL="342900" indent="-342900">
              <a:lnSpc>
                <a:spcPct val="120000"/>
              </a:lnSpc>
              <a:buFont typeface="Arial" panose="020B0604020202020204" pitchFamily="34" charset="0"/>
              <a:buChar char="•"/>
            </a:pPr>
            <a:r>
              <a:rPr lang="en-US" sz="1600" dirty="0">
                <a:latin typeface="Arial Black" panose="020B0A04020102020204" pitchFamily="34" charset="0"/>
              </a:rPr>
              <a:t>4,800 SF</a:t>
            </a:r>
          </a:p>
          <a:p>
            <a:pPr marL="342900" indent="-342900">
              <a:lnSpc>
                <a:spcPct val="120000"/>
              </a:lnSpc>
              <a:buFont typeface="Arial" panose="020B0604020202020204" pitchFamily="34" charset="0"/>
              <a:buChar char="•"/>
            </a:pPr>
            <a:r>
              <a:rPr lang="en-US" sz="1600" dirty="0">
                <a:latin typeface="Arial Black" panose="020B0A04020102020204" pitchFamily="34" charset="0"/>
              </a:rPr>
              <a:t>CONSTRUCTED IN 2024</a:t>
            </a:r>
          </a:p>
          <a:p>
            <a:pPr marL="342900" indent="-342900">
              <a:lnSpc>
                <a:spcPct val="120000"/>
              </a:lnSpc>
              <a:buFont typeface="Arial" panose="020B0604020202020204" pitchFamily="34" charset="0"/>
              <a:buChar char="•"/>
            </a:pPr>
            <a:r>
              <a:rPr lang="en-US" sz="1600" dirty="0">
                <a:latin typeface="Arial Black" panose="020B0A04020102020204" pitchFamily="34" charset="0"/>
              </a:rPr>
              <a:t>SIMPLE, 3-BAY POLE BARN</a:t>
            </a:r>
          </a:p>
          <a:p>
            <a:pPr marL="342900" indent="-342900">
              <a:lnSpc>
                <a:spcPct val="120000"/>
              </a:lnSpc>
              <a:buFont typeface="Arial" panose="020B0604020202020204" pitchFamily="34" charset="0"/>
              <a:buChar char="•"/>
            </a:pPr>
            <a:r>
              <a:rPr lang="en-US" sz="1600" dirty="0">
                <a:latin typeface="Arial Black" panose="020B0A04020102020204" pitchFamily="34" charset="0"/>
              </a:rPr>
              <a:t>PROTECTS VEHICLES &amp; EQUIPMENT FORMERLY LEFT OUTSIDE</a:t>
            </a:r>
          </a:p>
          <a:p>
            <a:pPr marL="342900" indent="-342900">
              <a:lnSpc>
                <a:spcPct val="120000"/>
              </a:lnSpc>
              <a:buFont typeface="Arial" panose="020B0604020202020204" pitchFamily="34" charset="0"/>
              <a:buChar char="•"/>
            </a:pPr>
            <a:r>
              <a:rPr lang="en-US" sz="1600" dirty="0">
                <a:latin typeface="Arial Black" panose="020B0A04020102020204" pitchFamily="34" charset="0"/>
              </a:rPr>
              <a:t>HAS ELECTRICITY FOR LIGHTING</a:t>
            </a:r>
          </a:p>
          <a:p>
            <a:pPr>
              <a:lnSpc>
                <a:spcPct val="120000"/>
              </a:lnSpc>
            </a:pPr>
            <a:r>
              <a:rPr lang="en-US" sz="1600" dirty="0">
                <a:latin typeface="Arial Black" panose="020B0A04020102020204" pitchFamily="34" charset="0"/>
              </a:rPr>
              <a:t>     AND POWER BUT NO HEAT </a:t>
            </a:r>
          </a:p>
          <a:p>
            <a:pPr marL="342900" indent="-342900">
              <a:lnSpc>
                <a:spcPct val="120000"/>
              </a:lnSpc>
              <a:buFont typeface="Arial" panose="020B0604020202020204" pitchFamily="34" charset="0"/>
              <a:buChar char="•"/>
            </a:pPr>
            <a:r>
              <a:rPr lang="en-US" sz="1600" dirty="0">
                <a:latin typeface="Arial Black" panose="020B0A04020102020204" pitchFamily="34" charset="0"/>
              </a:rPr>
              <a:t>INCLUDES 640 SF OF COVERED OUTDOOR STORAGE</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9" name="Picture 8" descr="A building with garage doors&#10;&#10;AI-generated content may be incorrect.">
            <a:extLst>
              <a:ext uri="{FF2B5EF4-FFF2-40B4-BE49-F238E27FC236}">
                <a16:creationId xmlns:a16="http://schemas.microsoft.com/office/drawing/2014/main" id="{BFE7E235-EEC5-33ED-0B42-F09AFCD1D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919" y="2263799"/>
            <a:ext cx="5550636" cy="4162978"/>
          </a:xfrm>
          <a:prstGeom prst="rect">
            <a:avLst/>
          </a:prstGeom>
        </p:spPr>
      </p:pic>
    </p:spTree>
    <p:extLst>
      <p:ext uri="{BB962C8B-B14F-4D97-AF65-F5344CB8AC3E}">
        <p14:creationId xmlns:p14="http://schemas.microsoft.com/office/powerpoint/2010/main" val="2378156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AA2E-FD50-6D62-D915-0688B165085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07B7A9C-D81C-FD4A-B733-A5D483C031D3}"/>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0C9AD9-F746-25F7-EADB-C52C7EAA16E5}"/>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77D49FD-A390-BC13-C813-658D4A45535D}"/>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DA7ADEEF-D1C5-FFE0-7324-72F5BE869209}"/>
              </a:ext>
            </a:extLst>
          </p:cNvPr>
          <p:cNvSpPr txBox="1">
            <a:spLocks/>
          </p:cNvSpPr>
          <p:nvPr/>
        </p:nvSpPr>
        <p:spPr>
          <a:xfrm>
            <a:off x="-1945532" y="1159181"/>
            <a:ext cx="11769470"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NEW HIGHWAY DEPT BUILDINGS</a:t>
            </a:r>
          </a:p>
        </p:txBody>
      </p:sp>
      <p:cxnSp>
        <p:nvCxnSpPr>
          <p:cNvPr id="8" name="Straight Connector 7">
            <a:extLst>
              <a:ext uri="{FF2B5EF4-FFF2-40B4-BE49-F238E27FC236}">
                <a16:creationId xmlns:a16="http://schemas.microsoft.com/office/drawing/2014/main" id="{726E67F4-C685-DE47-D25C-E6227DFBCA3F}"/>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DB7304F-F6C9-2D56-96F1-A5753926FE49}"/>
              </a:ext>
            </a:extLst>
          </p:cNvPr>
          <p:cNvSpPr txBox="1">
            <a:spLocks/>
          </p:cNvSpPr>
          <p:nvPr/>
        </p:nvSpPr>
        <p:spPr>
          <a:xfrm>
            <a:off x="671200" y="1487824"/>
            <a:ext cx="5085944" cy="148983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latin typeface="Arial Black" panose="020B0A04020102020204" pitchFamily="34" charset="0"/>
              </a:rPr>
              <a:t>VEHICLE STORAGE BLDG</a:t>
            </a: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13" name="Picture 12" descr="A large building with several tractors&#10;&#10;AI-generated content may be incorrect.">
            <a:extLst>
              <a:ext uri="{FF2B5EF4-FFF2-40B4-BE49-F238E27FC236}">
                <a16:creationId xmlns:a16="http://schemas.microsoft.com/office/drawing/2014/main" id="{EEE6B4D0-871A-3130-A5EA-71E0BD472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045" y="1932500"/>
            <a:ext cx="6051509" cy="4538633"/>
          </a:xfrm>
          <a:prstGeom prst="rect">
            <a:avLst/>
          </a:prstGeom>
        </p:spPr>
      </p:pic>
      <p:pic>
        <p:nvPicPr>
          <p:cNvPr id="5" name="Picture 4">
            <a:extLst>
              <a:ext uri="{FF2B5EF4-FFF2-40B4-BE49-F238E27FC236}">
                <a16:creationId xmlns:a16="http://schemas.microsoft.com/office/drawing/2014/main" id="{489BB0D4-91DB-009F-83CA-4DDDBBCF4352}"/>
              </a:ext>
            </a:extLst>
          </p:cNvPr>
          <p:cNvPicPr>
            <a:picLocks noChangeAspect="1"/>
          </p:cNvPicPr>
          <p:nvPr/>
        </p:nvPicPr>
        <p:blipFill>
          <a:blip r:embed="rId4"/>
          <a:stretch>
            <a:fillRect/>
          </a:stretch>
        </p:blipFill>
        <p:spPr>
          <a:xfrm>
            <a:off x="411863" y="2634353"/>
            <a:ext cx="4339182" cy="3836780"/>
          </a:xfrm>
          <a:prstGeom prst="rect">
            <a:avLst/>
          </a:prstGeom>
        </p:spPr>
      </p:pic>
      <p:sp>
        <p:nvSpPr>
          <p:cNvPr id="6" name="TextBox 5">
            <a:extLst>
              <a:ext uri="{FF2B5EF4-FFF2-40B4-BE49-F238E27FC236}">
                <a16:creationId xmlns:a16="http://schemas.microsoft.com/office/drawing/2014/main" id="{2668AFEE-E84B-D83D-7E95-47F338AADADF}"/>
              </a:ext>
            </a:extLst>
          </p:cNvPr>
          <p:cNvSpPr txBox="1"/>
          <p:nvPr/>
        </p:nvSpPr>
        <p:spPr>
          <a:xfrm>
            <a:off x="4126230" y="3268980"/>
            <a:ext cx="76200" cy="990600"/>
          </a:xfrm>
          <a:prstGeom prst="rect">
            <a:avLst/>
          </a:prstGeom>
          <a:solidFill>
            <a:schemeClr val="bg2">
              <a:lumMod val="90000"/>
            </a:schemeClr>
          </a:solidFill>
          <a:ln>
            <a:solidFill>
              <a:schemeClr val="bg2">
                <a:lumMod val="25000"/>
              </a:schemeClr>
            </a:solidFill>
          </a:ln>
        </p:spPr>
        <p:txBody>
          <a:bodyPr wrap="square" rtlCol="0">
            <a:spAutoFit/>
          </a:bodyPr>
          <a:lstStyle/>
          <a:p>
            <a:endParaRPr lang="en-US" dirty="0"/>
          </a:p>
        </p:txBody>
      </p:sp>
      <p:cxnSp>
        <p:nvCxnSpPr>
          <p:cNvPr id="10" name="Straight Connector 9">
            <a:extLst>
              <a:ext uri="{FF2B5EF4-FFF2-40B4-BE49-F238E27FC236}">
                <a16:creationId xmlns:a16="http://schemas.microsoft.com/office/drawing/2014/main" id="{823AA50D-0696-18C0-7973-9FDC30B2BD45}"/>
              </a:ext>
            </a:extLst>
          </p:cNvPr>
          <p:cNvCxnSpPr/>
          <p:nvPr/>
        </p:nvCxnSpPr>
        <p:spPr>
          <a:xfrm>
            <a:off x="4183380" y="3228975"/>
            <a:ext cx="0" cy="103060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1FA1C0A-BD13-7218-D6B0-0BEE1F698567}"/>
              </a:ext>
            </a:extLst>
          </p:cNvPr>
          <p:cNvCxnSpPr/>
          <p:nvPr/>
        </p:nvCxnSpPr>
        <p:spPr>
          <a:xfrm>
            <a:off x="4133850" y="3268980"/>
            <a:ext cx="0" cy="990600"/>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3445F36-7839-6682-AEB9-7D0CEB9D414D}"/>
              </a:ext>
            </a:extLst>
          </p:cNvPr>
          <p:cNvSpPr txBox="1"/>
          <p:nvPr/>
        </p:nvSpPr>
        <p:spPr>
          <a:xfrm>
            <a:off x="4133850" y="4945380"/>
            <a:ext cx="68563" cy="965835"/>
          </a:xfrm>
          <a:prstGeom prst="rect">
            <a:avLst/>
          </a:prstGeom>
          <a:solidFill>
            <a:schemeClr val="bg2">
              <a:lumMod val="90000"/>
            </a:schemeClr>
          </a:solidFill>
          <a:ln>
            <a:solidFill>
              <a:schemeClr val="bg2">
                <a:lumMod val="25000"/>
              </a:schemeClr>
            </a:solidFill>
          </a:ln>
        </p:spPr>
        <p:txBody>
          <a:bodyPr wrap="square" rtlCol="0">
            <a:spAutoFit/>
          </a:bodyPr>
          <a:lstStyle/>
          <a:p>
            <a:endParaRPr lang="en-US" dirty="0"/>
          </a:p>
        </p:txBody>
      </p:sp>
      <p:cxnSp>
        <p:nvCxnSpPr>
          <p:cNvPr id="18" name="Straight Connector 17">
            <a:extLst>
              <a:ext uri="{FF2B5EF4-FFF2-40B4-BE49-F238E27FC236}">
                <a16:creationId xmlns:a16="http://schemas.microsoft.com/office/drawing/2014/main" id="{562C0757-B474-A9DF-00F9-3FE9391EA952}"/>
              </a:ext>
            </a:extLst>
          </p:cNvPr>
          <p:cNvCxnSpPr/>
          <p:nvPr/>
        </p:nvCxnSpPr>
        <p:spPr>
          <a:xfrm>
            <a:off x="4185285" y="4945380"/>
            <a:ext cx="0" cy="103060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DA743FA-6798-048A-5FCF-60DBA6EA1DD8}"/>
              </a:ext>
            </a:extLst>
          </p:cNvPr>
          <p:cNvCxnSpPr/>
          <p:nvPr/>
        </p:nvCxnSpPr>
        <p:spPr>
          <a:xfrm>
            <a:off x="4135755" y="4930140"/>
            <a:ext cx="0" cy="98107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5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264B-5A9B-60A8-19FA-0BC66EBFF93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1107C37-DCB0-C33C-D130-FD3F5182643B}"/>
              </a:ext>
            </a:extLst>
          </p:cNvPr>
          <p:cNvSpPr/>
          <p:nvPr/>
        </p:nvSpPr>
        <p:spPr>
          <a:xfrm>
            <a:off x="11177081" y="1086443"/>
            <a:ext cx="1014919" cy="5771557"/>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5FF430-C954-6E79-456D-527753D56208}"/>
              </a:ext>
            </a:extLst>
          </p:cNvPr>
          <p:cNvSpPr/>
          <p:nvPr/>
        </p:nvSpPr>
        <p:spPr>
          <a:xfrm>
            <a:off x="0" y="0"/>
            <a:ext cx="12192000" cy="1086443"/>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47D916E-D4A2-F684-350F-36F28795EB01}"/>
              </a:ext>
            </a:extLst>
          </p:cNvPr>
          <p:cNvSpPr txBox="1">
            <a:spLocks/>
          </p:cNvSpPr>
          <p:nvPr/>
        </p:nvSpPr>
        <p:spPr>
          <a:xfrm>
            <a:off x="-152161" y="107227"/>
            <a:ext cx="1162455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latin typeface="Arial Black" panose="020B0A04020102020204" pitchFamily="34" charset="0"/>
              </a:rPr>
              <a:t>HIGHWAY FACILITIES ENHANCEMENT PROJECT </a:t>
            </a:r>
          </a:p>
        </p:txBody>
      </p:sp>
      <p:sp>
        <p:nvSpPr>
          <p:cNvPr id="4" name="Title 1">
            <a:extLst>
              <a:ext uri="{FF2B5EF4-FFF2-40B4-BE49-F238E27FC236}">
                <a16:creationId xmlns:a16="http://schemas.microsoft.com/office/drawing/2014/main" id="{C208E543-84AD-3655-D0D2-E711559F343B}"/>
              </a:ext>
            </a:extLst>
          </p:cNvPr>
          <p:cNvSpPr txBox="1">
            <a:spLocks/>
          </p:cNvSpPr>
          <p:nvPr/>
        </p:nvSpPr>
        <p:spPr>
          <a:xfrm>
            <a:off x="-1945533" y="1159181"/>
            <a:ext cx="14559563" cy="560418"/>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dirty="0">
                <a:latin typeface="Arial Black" panose="020B0A04020102020204" pitchFamily="34" charset="0"/>
              </a:rPr>
              <a:t>THE NEED FOR PARTS &amp; MAINTENANCE SPACE</a:t>
            </a:r>
          </a:p>
        </p:txBody>
      </p:sp>
      <p:cxnSp>
        <p:nvCxnSpPr>
          <p:cNvPr id="8" name="Straight Connector 7">
            <a:extLst>
              <a:ext uri="{FF2B5EF4-FFF2-40B4-BE49-F238E27FC236}">
                <a16:creationId xmlns:a16="http://schemas.microsoft.com/office/drawing/2014/main" id="{97689DCB-CF03-62FC-4489-B7843BD5CFB7}"/>
              </a:ext>
            </a:extLst>
          </p:cNvPr>
          <p:cNvCxnSpPr>
            <a:cxnSpLocks/>
          </p:cNvCxnSpPr>
          <p:nvPr/>
        </p:nvCxnSpPr>
        <p:spPr>
          <a:xfrm>
            <a:off x="724711" y="1724052"/>
            <a:ext cx="100778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3B570D1-7A23-A528-962E-636B1033746D}"/>
              </a:ext>
            </a:extLst>
          </p:cNvPr>
          <p:cNvSpPr txBox="1">
            <a:spLocks/>
          </p:cNvSpPr>
          <p:nvPr/>
        </p:nvSpPr>
        <p:spPr>
          <a:xfrm>
            <a:off x="677687" y="1792337"/>
            <a:ext cx="10077363" cy="3424432"/>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Font typeface="Arial" panose="020B0604020202020204" pitchFamily="34" charset="0"/>
              <a:buChar char="•"/>
            </a:pPr>
            <a:r>
              <a:rPr lang="en-US" sz="1600" dirty="0">
                <a:latin typeface="Arial Black" panose="020B0A04020102020204" pitchFamily="34" charset="0"/>
              </a:rPr>
              <a:t>VEHICLE MAINTENANCE TAKES UP AT LEAST 3 BAYS OF THE MAIN GARAGE– SPACE THAT SHOULD BE FOR TRUCKS</a:t>
            </a:r>
          </a:p>
          <a:p>
            <a:pPr marL="342900" indent="-342900">
              <a:lnSpc>
                <a:spcPct val="120000"/>
              </a:lnSpc>
              <a:buFont typeface="Arial" panose="020B0604020202020204" pitchFamily="34" charset="0"/>
              <a:buChar char="•"/>
            </a:pPr>
            <a:r>
              <a:rPr lang="en-US" sz="1600" dirty="0">
                <a:latin typeface="Arial Black" panose="020B0A04020102020204" pitchFamily="34" charset="0"/>
              </a:rPr>
              <a:t>THE CURRENT SPACE HAS NO LIFT OR PIT</a:t>
            </a:r>
          </a:p>
          <a:p>
            <a:pPr marL="342900" indent="-342900">
              <a:lnSpc>
                <a:spcPct val="120000"/>
              </a:lnSpc>
              <a:buFont typeface="Arial" panose="020B0604020202020204" pitchFamily="34" charset="0"/>
              <a:buChar char="•"/>
            </a:pPr>
            <a:r>
              <a:rPr lang="en-US" sz="1600" dirty="0">
                <a:latin typeface="Arial Black" panose="020B0A04020102020204" pitchFamily="34" charset="0"/>
              </a:rPr>
              <a:t>MECHANICS MUST LAY ON THE COLD CONCRETE SLAB TO WORK UNDER VEHICLES</a:t>
            </a:r>
          </a:p>
          <a:p>
            <a:pPr marL="342900" indent="-342900">
              <a:lnSpc>
                <a:spcPct val="120000"/>
              </a:lnSpc>
              <a:buFont typeface="Arial" panose="020B0604020202020204" pitchFamily="34" charset="0"/>
              <a:buChar char="•"/>
            </a:pPr>
            <a:r>
              <a:rPr lang="en-US" sz="1600" dirty="0">
                <a:latin typeface="Arial Black" panose="020B0A04020102020204" pitchFamily="34" charset="0"/>
              </a:rPr>
              <a:t>PARTS TAKES UP 1 ½ BAYS THAT SHOULD BE FOR TRUCKS</a:t>
            </a:r>
          </a:p>
          <a:p>
            <a:pPr marL="342900" indent="-342900">
              <a:lnSpc>
                <a:spcPct val="120000"/>
              </a:lnSpc>
              <a:buFont typeface="Arial" panose="020B0604020202020204" pitchFamily="34" charset="0"/>
              <a:buChar char="•"/>
            </a:pPr>
            <a:r>
              <a:rPr lang="en-US" sz="1600" dirty="0">
                <a:latin typeface="Arial Black" panose="020B0A04020102020204" pitchFamily="34" charset="0"/>
              </a:rPr>
              <a:t>BOTH PARTS AND MAINTENANCE ARE EXPOSED TO THE TEMPERATURE VARIATIONS OF THE MAIN GARAGE</a:t>
            </a:r>
          </a:p>
          <a:p>
            <a:pPr marL="342900" indent="-342900">
              <a:lnSpc>
                <a:spcPct val="120000"/>
              </a:lnSpc>
              <a:buFont typeface="Arial" panose="020B0604020202020204" pitchFamily="34" charset="0"/>
              <a:buChar char="•"/>
            </a:pPr>
            <a:r>
              <a:rPr lang="en-US" sz="1600" dirty="0">
                <a:latin typeface="Arial Black" panose="020B0A04020102020204" pitchFamily="34" charset="0"/>
              </a:rPr>
              <a:t>LIGHTING IS POOR FOR BOTH PARTS AND MAINTENANCE</a:t>
            </a:r>
          </a:p>
          <a:p>
            <a:pPr marL="342900" indent="-342900">
              <a:lnSpc>
                <a:spcPct val="120000"/>
              </a:lnSpc>
              <a:buFont typeface="Arial" panose="020B0604020202020204" pitchFamily="34" charset="0"/>
              <a:buChar char="•"/>
            </a:pPr>
            <a:endParaRPr lang="en-US" sz="16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a:p>
            <a:pPr algn="ctr">
              <a:lnSpc>
                <a:spcPct val="120000"/>
              </a:lnSpc>
            </a:pPr>
            <a:endParaRPr lang="en-US" sz="2000" dirty="0">
              <a:latin typeface="Arial Black" panose="020B0A04020102020204" pitchFamily="34" charset="0"/>
            </a:endParaRPr>
          </a:p>
        </p:txBody>
      </p:sp>
      <p:pic>
        <p:nvPicPr>
          <p:cNvPr id="7" name="Picture 6" descr="A person on a ladder in a garage&#10;&#10;Description automatically generated">
            <a:extLst>
              <a:ext uri="{FF2B5EF4-FFF2-40B4-BE49-F238E27FC236}">
                <a16:creationId xmlns:a16="http://schemas.microsoft.com/office/drawing/2014/main" id="{13B957A7-FBC9-1FD0-0362-29966FB6FFA9}"/>
              </a:ext>
            </a:extLst>
          </p:cNvPr>
          <p:cNvPicPr>
            <a:picLocks noChangeAspect="1"/>
          </p:cNvPicPr>
          <p:nvPr/>
        </p:nvPicPr>
        <p:blipFill>
          <a:blip r:embed="rId3">
            <a:extLst>
              <a:ext uri="{28A0092B-C50C-407E-A947-70E740481C1C}">
                <a14:useLocalDpi xmlns:a14="http://schemas.microsoft.com/office/drawing/2010/main" val="0"/>
              </a:ext>
            </a:extLst>
          </a:blip>
          <a:srcRect l="3313" r="9524" b="3"/>
          <a:stretch/>
        </p:blipFill>
        <p:spPr>
          <a:xfrm>
            <a:off x="3338226" y="4194864"/>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3" name="Picture 12" descr="A room with boxes and shelves&#10;&#10;AI-generated content may be incorrect.">
            <a:extLst>
              <a:ext uri="{FF2B5EF4-FFF2-40B4-BE49-F238E27FC236}">
                <a16:creationId xmlns:a16="http://schemas.microsoft.com/office/drawing/2014/main" id="{3449E5A7-1FFD-31C5-E37A-6866C3361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597" y="4218516"/>
            <a:ext cx="3519312" cy="2639484"/>
          </a:xfrm>
          <a:prstGeom prst="rect">
            <a:avLst/>
          </a:prstGeom>
        </p:spPr>
      </p:pic>
      <p:pic>
        <p:nvPicPr>
          <p:cNvPr id="16" name="Picture 15" descr="A workbench with tools on it&#10;&#10;AI-generated content may be incorrect.">
            <a:extLst>
              <a:ext uri="{FF2B5EF4-FFF2-40B4-BE49-F238E27FC236}">
                <a16:creationId xmlns:a16="http://schemas.microsoft.com/office/drawing/2014/main" id="{1DFE9BCB-D510-9F48-1378-0E4512BDD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11" y="4194865"/>
            <a:ext cx="2183074" cy="2663136"/>
          </a:xfrm>
          <a:prstGeom prst="rect">
            <a:avLst/>
          </a:prstGeom>
        </p:spPr>
      </p:pic>
    </p:spTree>
    <p:extLst>
      <p:ext uri="{BB962C8B-B14F-4D97-AF65-F5344CB8AC3E}">
        <p14:creationId xmlns:p14="http://schemas.microsoft.com/office/powerpoint/2010/main" val="962503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1494</TotalTime>
  <Words>1154</Words>
  <Application>Microsoft Office PowerPoint</Application>
  <PresentationFormat>Widescreen</PresentationFormat>
  <Paragraphs>217</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Black</vt:lpstr>
      <vt:lpstr>Aptos Display</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 Bollinger</dc:creator>
  <cp:lastModifiedBy>Bob Seigart</cp:lastModifiedBy>
  <cp:revision>18</cp:revision>
  <cp:lastPrinted>2025-04-23T21:17:31Z</cp:lastPrinted>
  <dcterms:created xsi:type="dcterms:W3CDTF">2024-10-10T23:13:47Z</dcterms:created>
  <dcterms:modified xsi:type="dcterms:W3CDTF">2025-04-23T21:37:36Z</dcterms:modified>
</cp:coreProperties>
</file>